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8" d="100"/>
          <a:sy n="68" d="100"/>
        </p:scale>
        <p:origin x="1446" y="7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65"/>
          <p:cNvSpPr/>
          <p:nvPr/>
        </p:nvSpPr>
        <p:spPr>
          <a:xfrm>
            <a:off x="6459374" y="118895"/>
            <a:ext cx="3903825" cy="4400926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81" name="Rectangle 65"/>
          <p:cNvSpPr/>
          <p:nvPr/>
        </p:nvSpPr>
        <p:spPr>
          <a:xfrm>
            <a:off x="467813" y="163018"/>
            <a:ext cx="5863964" cy="434340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883145" y="5439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1610959" y="907617"/>
            <a:ext cx="0" cy="348139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38951" y="1258311"/>
            <a:ext cx="152400" cy="293268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3272755" y="381465"/>
            <a:ext cx="1598788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InventoryParser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4050587" y="907617"/>
            <a:ext cx="0" cy="148298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978580" y="1365810"/>
            <a:ext cx="154408" cy="76779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0" name="Straight Connector 19"/>
          <p:cNvCxnSpPr>
            <a:cxnSpLocks/>
            <a:stCxn id="21" idx="0"/>
            <a:endCxn id="4" idx="0"/>
          </p:cNvCxnSpPr>
          <p:nvPr/>
        </p:nvCxnSpPr>
        <p:spPr>
          <a:xfrm>
            <a:off x="5602082" y="1613633"/>
            <a:ext cx="0" cy="2644578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525882" y="1613633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19100" y="12619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8100" y="99060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execute(“undo”)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4135972" y="1512340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243421" y="2484071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4109108" y="1878232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1691351" y="2133600"/>
            <a:ext cx="234806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80999" y="41910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5526488" y="2731313"/>
            <a:ext cx="161322" cy="130728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79" name="TextBox 78"/>
          <p:cNvSpPr txBox="1"/>
          <p:nvPr/>
        </p:nvSpPr>
        <p:spPr>
          <a:xfrm>
            <a:off x="5469694" y="2778391"/>
            <a:ext cx="129807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chemeClr val="accent4">
                    <a:lumMod val="75000"/>
                  </a:schemeClr>
                </a:solidFill>
              </a:rPr>
              <a:t>undo</a:t>
            </a:r>
            <a:r>
              <a:rPr lang="en-US" sz="1200" dirty="0" err="1">
                <a:solidFill>
                  <a:srgbClr val="7030A0"/>
                </a:solidFill>
              </a:rPr>
              <a:t>Inventory</a:t>
            </a:r>
            <a:r>
              <a:rPr lang="en-US" sz="1200" dirty="0">
                <a:solidFill>
                  <a:srgbClr val="7030A0"/>
                </a:solidFill>
              </a:rPr>
              <a:t>()</a:t>
            </a:r>
            <a:endParaRPr lang="en-US" sz="1200" dirty="0"/>
          </a:p>
        </p:txBody>
      </p:sp>
      <p:sp>
        <p:nvSpPr>
          <p:cNvPr id="80" name="TextBox 79"/>
          <p:cNvSpPr txBox="1"/>
          <p:nvPr/>
        </p:nvSpPr>
        <p:spPr>
          <a:xfrm>
            <a:off x="1885189" y="1106150"/>
            <a:ext cx="189955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parseCommand</a:t>
            </a:r>
            <a:r>
              <a:rPr lang="en-US" dirty="0"/>
              <a:t>(“undo”)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272755" y="3791076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645270" y="3945901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7497155" y="2568606"/>
            <a:ext cx="2181777" cy="335427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VersionedInventory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8514207" y="3182840"/>
            <a:ext cx="129933" cy="39856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93" name="TextBox 92"/>
          <p:cNvSpPr txBox="1"/>
          <p:nvPr/>
        </p:nvSpPr>
        <p:spPr>
          <a:xfrm>
            <a:off x="2724792" y="1905793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u</a:t>
            </a:r>
          </a:p>
        </p:txBody>
      </p:sp>
      <p:sp>
        <p:nvSpPr>
          <p:cNvPr id="40" name="Rectangle 62"/>
          <p:cNvSpPr/>
          <p:nvPr/>
        </p:nvSpPr>
        <p:spPr>
          <a:xfrm>
            <a:off x="6549765" y="2362200"/>
            <a:ext cx="841636" cy="30018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 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>
            <a:cxnSpLocks/>
          </p:cNvCxnSpPr>
          <p:nvPr/>
        </p:nvCxnSpPr>
        <p:spPr>
          <a:xfrm flipH="1">
            <a:off x="6986491" y="2653306"/>
            <a:ext cx="3959" cy="1735710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6887527" y="2958106"/>
            <a:ext cx="168896" cy="775693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0" name="Straight Arrow Connector 49"/>
          <p:cNvCxnSpPr>
            <a:cxnSpLocks/>
          </p:cNvCxnSpPr>
          <p:nvPr/>
        </p:nvCxnSpPr>
        <p:spPr>
          <a:xfrm>
            <a:off x="5685755" y="2975344"/>
            <a:ext cx="121034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472880" y="4258211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19" name="Rectangle 62"/>
          <p:cNvSpPr/>
          <p:nvPr/>
        </p:nvSpPr>
        <p:spPr>
          <a:xfrm>
            <a:off x="5035976" y="1260268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u:Undo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1691351" y="2731314"/>
            <a:ext cx="383216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1708245" y="1363918"/>
            <a:ext cx="2256705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1691998" y="4036462"/>
            <a:ext cx="383151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B85C6184-7378-4E89-A338-72B1E5056F4F}"/>
              </a:ext>
            </a:extLst>
          </p:cNvPr>
          <p:cNvSpPr txBox="1"/>
          <p:nvPr/>
        </p:nvSpPr>
        <p:spPr>
          <a:xfrm>
            <a:off x="8758171" y="3295079"/>
            <a:ext cx="1877511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rgbClr val="7030A0"/>
                </a:solidFill>
              </a:rPr>
              <a:t>resetData</a:t>
            </a:r>
            <a:r>
              <a:rPr lang="en-US" sz="1200" dirty="0">
                <a:solidFill>
                  <a:srgbClr val="7030A0"/>
                </a:solidFill>
              </a:rPr>
              <a:t>(</a:t>
            </a:r>
            <a:r>
              <a:rPr lang="en-US" sz="1200" dirty="0" err="1">
                <a:solidFill>
                  <a:srgbClr val="7030A0"/>
                </a:solidFill>
              </a:rPr>
              <a:t>ReadOnlyInventory</a:t>
            </a:r>
            <a:r>
              <a:rPr lang="en-US" sz="1200" dirty="0">
                <a:solidFill>
                  <a:srgbClr val="7030A0"/>
                </a:solidFill>
              </a:rPr>
              <a:t>)</a:t>
            </a:r>
            <a:endParaRPr lang="en-US" sz="1200" dirty="0"/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4E1C8CA-49DF-45D8-80A5-D5C8282EE927}"/>
              </a:ext>
            </a:extLst>
          </p:cNvPr>
          <p:cNvCxnSpPr>
            <a:cxnSpLocks/>
          </p:cNvCxnSpPr>
          <p:nvPr/>
        </p:nvCxnSpPr>
        <p:spPr>
          <a:xfrm>
            <a:off x="8588043" y="2871355"/>
            <a:ext cx="17996" cy="1467648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TextBox 40"/>
          <p:cNvSpPr txBox="1"/>
          <p:nvPr/>
        </p:nvSpPr>
        <p:spPr>
          <a:xfrm>
            <a:off x="7442696" y="2991325"/>
            <a:ext cx="551687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>
                <a:solidFill>
                  <a:srgbClr val="7030A0"/>
                </a:solidFill>
              </a:rPr>
              <a:t>undo</a:t>
            </a:r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()</a:t>
            </a:r>
          </a:p>
        </p:txBody>
      </p:sp>
      <p:cxnSp>
        <p:nvCxnSpPr>
          <p:cNvPr id="13" name="Curved Connector 12"/>
          <p:cNvCxnSpPr/>
          <p:nvPr/>
        </p:nvCxnSpPr>
        <p:spPr>
          <a:xfrm rot="16200000" flipH="1">
            <a:off x="8527578" y="3220579"/>
            <a:ext cx="156923" cy="76200"/>
          </a:xfrm>
          <a:prstGeom prst="curvedConnector4">
            <a:avLst>
              <a:gd name="adj1" fmla="val -145677"/>
              <a:gd name="adj2" fmla="val 40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cxnSpLocks/>
          </p:cNvCxnSpPr>
          <p:nvPr/>
        </p:nvCxnSpPr>
        <p:spPr>
          <a:xfrm>
            <a:off x="7043991" y="3182839"/>
            <a:ext cx="1470216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 flipV="1">
            <a:off x="7043991" y="3564914"/>
            <a:ext cx="1470216" cy="6325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  <a:endCxn id="49" idx="2"/>
          </p:cNvCxnSpPr>
          <p:nvPr/>
        </p:nvCxnSpPr>
        <p:spPr>
          <a:xfrm>
            <a:off x="5675919" y="3733799"/>
            <a:ext cx="1296056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969</TotalTime>
  <Words>35</Words>
  <Application>Microsoft Office PowerPoint</Application>
  <PresentationFormat>On-screen Show (4:3)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Jason</cp:lastModifiedBy>
  <cp:revision>108</cp:revision>
  <dcterms:created xsi:type="dcterms:W3CDTF">2016-07-22T14:33:02Z</dcterms:created>
  <dcterms:modified xsi:type="dcterms:W3CDTF">2019-03-17T06:26:03Z</dcterms:modified>
</cp:coreProperties>
</file>