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7BEB-41FA-40F6-818A-95BD116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56A6C-C079-4995-9C05-3D869B05B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7F34-7818-4723-8B57-CF7335B8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C6AF-80D1-4D42-BE19-D5289F0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6F6F-B1D3-4DA5-A7F2-3C4B3172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6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C008-8DED-45E6-8A1A-03BADC9F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66FC0-2DA2-4142-841A-AD47A868B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C863-61EC-4D7E-AD8B-34B2B26E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D834-3A6E-4E11-B739-3FAAA724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13B4-C603-4FAC-A3D5-D19876AE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62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70DA3-57B3-4427-923C-2C19D931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D5855-25AA-4446-8A64-A20FC3F98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5419-ED28-4A70-B3DD-D780CDC0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6CF8-7BA7-4C64-B95D-3B3C56AF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BB5C-93A4-45D0-B2F3-E3186263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831D-A447-4C1E-8232-477049F8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30AF-5A94-4C1D-A6BF-2E39F473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D1AC-EAD7-4133-9AB4-5693FD6E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DA20-697F-40E4-8744-FF0B4D6C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2E9D-A9CF-4D64-8CFD-26BB3F98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54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7AAD-01C9-4E70-AFDA-78880518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94D46-EFEF-4DC6-A4C3-6A8B5D38C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E070-8ABF-47B7-BEEB-90163E95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8541-BB31-4C31-88B9-D13AF3CD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E8C7-4114-4330-9593-407223F4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35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7821-0617-4EF4-A50A-FC6A3386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108C-FEF9-4DCF-A4D5-FD87F7D87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2AA85-822B-4A39-B324-FE9ED7917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42DE7-7A69-46BC-A7E4-8767EFA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C609-FC5A-42CC-9795-55745779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EFFB2-E279-40CA-9710-7594FC52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1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013F-9A77-4429-8D5D-DEF5FCB2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DDB0-C841-4685-BF08-8A9D9547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94FA7-63C3-4455-B36F-FAFB561B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269B2-0236-4A9F-B5C6-196B611F0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F5B4E-2DB6-4F82-B535-AF16FAFA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0742C-4C35-439B-A846-75DA1A13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31BBB-8177-4C0B-8361-0F0178AE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7898A-46B1-45F7-ABFD-64E9087A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85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30F-7BCB-40FF-93D2-384B9628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F5BE9-5223-47B5-8E73-65E1F48E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452A7-9938-4880-85DB-C6345609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4D54-5893-4940-9279-05CEBA4E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9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ACA1F-307D-4148-850A-78357CB7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6EE1A-F162-4FB0-844B-4AFA046B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8EEFB-BD4D-4AF9-9689-87A5B427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04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EFE6-E6AA-4600-825B-8306529E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42F9-CA2D-4792-A2FD-7D953F48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881B-13CA-4964-9AC1-A3DFBD15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1AB7-6CFD-43DF-912D-4156B51E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55EE1-129E-414C-ABF9-0C91E615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3F4E-1596-49EC-B0AE-B4716D71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82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6559-3CA2-4C12-8E05-6050B60B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D39D2-2DBA-4F55-8C97-491D6CDF0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12F3-D7FF-467E-9358-929F7D042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C578-26F4-4EEE-A903-52834587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BC45-2F26-4F3F-A7AF-9BCABAA3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F9BCA-A44A-4A03-9B4F-4BF750D9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58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1A0BA-4199-4586-BB83-A5E72234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95E-EA5B-4D74-A013-4B0D35FC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5BC8-5699-43C1-8819-B7F9326CA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A982-5E59-4511-818A-9BAD3EA43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5B00-74B0-472B-AF86-FA65AD8AF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2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2F75708-2453-4D0D-B68D-EB0B54DD1EB8}"/>
              </a:ext>
            </a:extLst>
          </p:cNvPr>
          <p:cNvSpPr/>
          <p:nvPr/>
        </p:nvSpPr>
        <p:spPr>
          <a:xfrm>
            <a:off x="171576" y="124249"/>
            <a:ext cx="9496334" cy="6609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BAD96-0FEF-47C7-8305-4981378AEBD7}"/>
              </a:ext>
            </a:extLst>
          </p:cNvPr>
          <p:cNvSpPr/>
          <p:nvPr/>
        </p:nvSpPr>
        <p:spPr>
          <a:xfrm>
            <a:off x="1206489" y="468464"/>
            <a:ext cx="1679713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:</a:t>
            </a:r>
            <a:r>
              <a:rPr lang="en-SG" sz="1400" dirty="0" err="1"/>
              <a:t>LogicManager</a:t>
            </a:r>
            <a:endParaRPr lang="en-SG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6FC469-BBFB-40BA-838F-47FE9FB4011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041377" y="879281"/>
            <a:ext cx="4969" cy="57672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C54873F-DE9D-4572-AFA4-F6FABB75E11E}"/>
              </a:ext>
            </a:extLst>
          </p:cNvPr>
          <p:cNvSpPr/>
          <p:nvPr/>
        </p:nvSpPr>
        <p:spPr>
          <a:xfrm>
            <a:off x="1897057" y="1213197"/>
            <a:ext cx="258089" cy="515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5386E-C19A-4C3A-8FCD-AE93D4CCA6BB}"/>
              </a:ext>
            </a:extLst>
          </p:cNvPr>
          <p:cNvCxnSpPr>
            <a:cxnSpLocks/>
          </p:cNvCxnSpPr>
          <p:nvPr/>
        </p:nvCxnSpPr>
        <p:spPr>
          <a:xfrm>
            <a:off x="294390" y="1242666"/>
            <a:ext cx="15942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9BB7E-3C43-45FD-B083-C0394E75C886}"/>
              </a:ext>
            </a:extLst>
          </p:cNvPr>
          <p:cNvSpPr txBox="1"/>
          <p:nvPr/>
        </p:nvSpPr>
        <p:spPr>
          <a:xfrm>
            <a:off x="213803" y="844231"/>
            <a:ext cx="1818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execute(“</a:t>
            </a:r>
            <a:r>
              <a:rPr lang="en-SG" sz="1100" dirty="0" err="1">
                <a:solidFill>
                  <a:schemeClr val="accent1"/>
                </a:solidFill>
              </a:rPr>
              <a:t>addapt</a:t>
            </a:r>
            <a:endParaRPr lang="en-SG" sz="1100" dirty="0">
              <a:solidFill>
                <a:schemeClr val="accent1"/>
              </a:solidFill>
            </a:endParaRPr>
          </a:p>
          <a:p>
            <a:r>
              <a:rPr lang="en-SG" sz="1100" dirty="0">
                <a:solidFill>
                  <a:schemeClr val="accent1"/>
                </a:solidFill>
              </a:rPr>
              <a:t>1 apt/2019-01-01 10”)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0135A-C5F2-4E0A-B6E4-446B8599B208}"/>
              </a:ext>
            </a:extLst>
          </p:cNvPr>
          <p:cNvCxnSpPr>
            <a:cxnSpLocks/>
          </p:cNvCxnSpPr>
          <p:nvPr/>
        </p:nvCxnSpPr>
        <p:spPr>
          <a:xfrm>
            <a:off x="2186611" y="1419188"/>
            <a:ext cx="15819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6D86A8-7077-4A01-B473-F3F5B9A66A6C}"/>
              </a:ext>
            </a:extLst>
          </p:cNvPr>
          <p:cNvSpPr txBox="1"/>
          <p:nvPr/>
        </p:nvSpPr>
        <p:spPr>
          <a:xfrm>
            <a:off x="2130691" y="918111"/>
            <a:ext cx="2611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>
                <a:solidFill>
                  <a:schemeClr val="accent1"/>
                </a:solidFill>
              </a:rPr>
              <a:t>parseCommand</a:t>
            </a:r>
            <a:endParaRPr lang="en-SG" sz="1050" dirty="0">
              <a:solidFill>
                <a:schemeClr val="accent1"/>
              </a:solidFill>
            </a:endParaRPr>
          </a:p>
          <a:p>
            <a:r>
              <a:rPr lang="en-SG" sz="1050" dirty="0">
                <a:solidFill>
                  <a:schemeClr val="accent1"/>
                </a:solidFill>
              </a:rPr>
              <a:t>(“adapt 1 apt/2019-01-01 10”)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FB2954-5436-4C3C-98BB-1B5452F7F41C}"/>
              </a:ext>
            </a:extLst>
          </p:cNvPr>
          <p:cNvSpPr/>
          <p:nvPr/>
        </p:nvSpPr>
        <p:spPr>
          <a:xfrm>
            <a:off x="3280984" y="663889"/>
            <a:ext cx="1377175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:</a:t>
            </a:r>
            <a:r>
              <a:rPr lang="en-SG" sz="1400" dirty="0" err="1"/>
              <a:t>Giatros</a:t>
            </a:r>
            <a:endParaRPr lang="en-SG" sz="1400" dirty="0"/>
          </a:p>
          <a:p>
            <a:pPr algn="ctr"/>
            <a:r>
              <a:rPr lang="en-SG" sz="1400" dirty="0" err="1"/>
              <a:t>BookParser</a:t>
            </a:r>
            <a:endParaRPr lang="en-SG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064C2-2252-4140-892F-8DD8AF8226EB}"/>
              </a:ext>
            </a:extLst>
          </p:cNvPr>
          <p:cNvCxnSpPr>
            <a:cxnSpLocks/>
          </p:cNvCxnSpPr>
          <p:nvPr/>
        </p:nvCxnSpPr>
        <p:spPr>
          <a:xfrm>
            <a:off x="3897572" y="1056187"/>
            <a:ext cx="0" cy="180335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40D172-45E3-447A-8390-78893BD3E04A}"/>
              </a:ext>
            </a:extLst>
          </p:cNvPr>
          <p:cNvSpPr/>
          <p:nvPr/>
        </p:nvSpPr>
        <p:spPr>
          <a:xfrm>
            <a:off x="3768532" y="1358198"/>
            <a:ext cx="258079" cy="131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D29C90-84C7-4876-9746-218C634EFD24}"/>
              </a:ext>
            </a:extLst>
          </p:cNvPr>
          <p:cNvCxnSpPr>
            <a:cxnSpLocks/>
          </p:cNvCxnSpPr>
          <p:nvPr/>
        </p:nvCxnSpPr>
        <p:spPr>
          <a:xfrm>
            <a:off x="4026611" y="1436626"/>
            <a:ext cx="987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1413A30-33A5-44AB-90FD-4BDB380F58D5}"/>
              </a:ext>
            </a:extLst>
          </p:cNvPr>
          <p:cNvSpPr/>
          <p:nvPr/>
        </p:nvSpPr>
        <p:spPr>
          <a:xfrm>
            <a:off x="8178425" y="2397724"/>
            <a:ext cx="281938" cy="17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9D3C23-A2EF-4CE8-AFEE-78F167EA7977}"/>
              </a:ext>
            </a:extLst>
          </p:cNvPr>
          <p:cNvCxnSpPr>
            <a:cxnSpLocks/>
          </p:cNvCxnSpPr>
          <p:nvPr/>
        </p:nvCxnSpPr>
        <p:spPr>
          <a:xfrm flipH="1">
            <a:off x="4026611" y="1926834"/>
            <a:ext cx="182400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906C15-2BD8-4DAE-963E-C5D412CB129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148268" y="2669409"/>
            <a:ext cx="1749304" cy="2873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E1EE18-5C42-4E01-B9B3-CCB0BC3D1268}"/>
              </a:ext>
            </a:extLst>
          </p:cNvPr>
          <p:cNvSpPr txBox="1"/>
          <p:nvPr/>
        </p:nvSpPr>
        <p:spPr>
          <a:xfrm>
            <a:off x="2344025" y="2387318"/>
            <a:ext cx="1528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chemeClr val="accent1"/>
                </a:solidFill>
              </a:rPr>
              <a:t>addAppointment</a:t>
            </a:r>
            <a:endParaRPr lang="en-SG" sz="1100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90496B-CDEE-4A2C-BE99-77779F03388B}"/>
              </a:ext>
            </a:extLst>
          </p:cNvPr>
          <p:cNvCxnSpPr>
            <a:cxnSpLocks/>
          </p:cNvCxnSpPr>
          <p:nvPr/>
        </p:nvCxnSpPr>
        <p:spPr>
          <a:xfrm>
            <a:off x="8315234" y="2426000"/>
            <a:ext cx="0" cy="8670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25F725C-621A-405F-A9C5-202D7F42E97A}"/>
              </a:ext>
            </a:extLst>
          </p:cNvPr>
          <p:cNvSpPr/>
          <p:nvPr/>
        </p:nvSpPr>
        <p:spPr>
          <a:xfrm>
            <a:off x="8180899" y="2991375"/>
            <a:ext cx="281871" cy="3253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452832-D9D5-408F-BC74-4A94B0B65D94}"/>
              </a:ext>
            </a:extLst>
          </p:cNvPr>
          <p:cNvCxnSpPr>
            <a:cxnSpLocks/>
          </p:cNvCxnSpPr>
          <p:nvPr/>
        </p:nvCxnSpPr>
        <p:spPr>
          <a:xfrm>
            <a:off x="8323893" y="5706919"/>
            <a:ext cx="0" cy="8670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64A059-5364-4191-8200-1ADD66B7E28B}"/>
              </a:ext>
            </a:extLst>
          </p:cNvPr>
          <p:cNvCxnSpPr>
            <a:cxnSpLocks/>
          </p:cNvCxnSpPr>
          <p:nvPr/>
        </p:nvCxnSpPr>
        <p:spPr>
          <a:xfrm>
            <a:off x="2080649" y="3013892"/>
            <a:ext cx="6083003" cy="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E1FF33-4079-4AD1-ABEC-1AD247049F73}"/>
              </a:ext>
            </a:extLst>
          </p:cNvPr>
          <p:cNvSpPr txBox="1"/>
          <p:nvPr/>
        </p:nvSpPr>
        <p:spPr>
          <a:xfrm>
            <a:off x="4830310" y="2761419"/>
            <a:ext cx="872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003DC8-CE75-48E6-B17F-A0FC17358DAA}"/>
              </a:ext>
            </a:extLst>
          </p:cNvPr>
          <p:cNvCxnSpPr>
            <a:cxnSpLocks/>
          </p:cNvCxnSpPr>
          <p:nvPr/>
        </p:nvCxnSpPr>
        <p:spPr>
          <a:xfrm flipH="1" flipV="1">
            <a:off x="2223752" y="6140464"/>
            <a:ext cx="5873098" cy="3883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C34205-F0BA-4B87-8411-E07DB37CB1F8}"/>
              </a:ext>
            </a:extLst>
          </p:cNvPr>
          <p:cNvSpPr txBox="1"/>
          <p:nvPr/>
        </p:nvSpPr>
        <p:spPr>
          <a:xfrm>
            <a:off x="4784171" y="5878854"/>
            <a:ext cx="985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D4DFA3-9C7C-4909-85B4-A6907E2BFE4C}"/>
              </a:ext>
            </a:extLst>
          </p:cNvPr>
          <p:cNvCxnSpPr>
            <a:cxnSpLocks/>
          </p:cNvCxnSpPr>
          <p:nvPr/>
        </p:nvCxnSpPr>
        <p:spPr>
          <a:xfrm flipH="1" flipV="1">
            <a:off x="236158" y="6377526"/>
            <a:ext cx="1660900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CD74B7-E8B8-4735-A75E-6BE633C1F637}"/>
              </a:ext>
            </a:extLst>
          </p:cNvPr>
          <p:cNvSpPr txBox="1"/>
          <p:nvPr/>
        </p:nvSpPr>
        <p:spPr>
          <a:xfrm>
            <a:off x="563988" y="6069749"/>
            <a:ext cx="985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EDABF1-9CB9-46B3-9E48-EE946F04BBDD}"/>
              </a:ext>
            </a:extLst>
          </p:cNvPr>
          <p:cNvSpPr txBox="1"/>
          <p:nvPr/>
        </p:nvSpPr>
        <p:spPr>
          <a:xfrm>
            <a:off x="5886495" y="2635360"/>
            <a:ext cx="98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9E42-09E2-4B27-A280-F7FC61D4A592}"/>
              </a:ext>
            </a:extLst>
          </p:cNvPr>
          <p:cNvSpPr txBox="1"/>
          <p:nvPr/>
        </p:nvSpPr>
        <p:spPr>
          <a:xfrm>
            <a:off x="520446" y="85419"/>
            <a:ext cx="6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Logic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D580D9-24ED-4C35-A267-8F7FBEDAEEDF}"/>
              </a:ext>
            </a:extLst>
          </p:cNvPr>
          <p:cNvSpPr/>
          <p:nvPr/>
        </p:nvSpPr>
        <p:spPr>
          <a:xfrm>
            <a:off x="9781676" y="82332"/>
            <a:ext cx="2298837" cy="6623282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8C05A6-52D5-4593-9D0F-2BFD50643E59}"/>
              </a:ext>
            </a:extLst>
          </p:cNvPr>
          <p:cNvSpPr txBox="1"/>
          <p:nvPr/>
        </p:nvSpPr>
        <p:spPr>
          <a:xfrm>
            <a:off x="9781676" y="112385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6ECA6B-4557-4554-84CF-2FEA2597664B}"/>
              </a:ext>
            </a:extLst>
          </p:cNvPr>
          <p:cNvSpPr/>
          <p:nvPr/>
        </p:nvSpPr>
        <p:spPr>
          <a:xfrm>
            <a:off x="10443474" y="530870"/>
            <a:ext cx="882066" cy="410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:Model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B9471B-E19C-4653-98AB-CCA3475B21B9}"/>
              </a:ext>
            </a:extLst>
          </p:cNvPr>
          <p:cNvCxnSpPr>
            <a:cxnSpLocks/>
          </p:cNvCxnSpPr>
          <p:nvPr/>
        </p:nvCxnSpPr>
        <p:spPr>
          <a:xfrm>
            <a:off x="10884332" y="966196"/>
            <a:ext cx="71199" cy="5568784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E328FB-13E7-49EF-9864-EFD90A732DE0}"/>
              </a:ext>
            </a:extLst>
          </p:cNvPr>
          <p:cNvSpPr/>
          <p:nvPr/>
        </p:nvSpPr>
        <p:spPr>
          <a:xfrm>
            <a:off x="10747120" y="3203305"/>
            <a:ext cx="356382" cy="19829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F8BB8A-E75F-425E-BDEC-9D10059251A6}"/>
              </a:ext>
            </a:extLst>
          </p:cNvPr>
          <p:cNvCxnSpPr>
            <a:cxnSpLocks/>
          </p:cNvCxnSpPr>
          <p:nvPr/>
        </p:nvCxnSpPr>
        <p:spPr>
          <a:xfrm>
            <a:off x="8436257" y="3235549"/>
            <a:ext cx="23249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303637-4644-4F5D-AA3A-200CFB9DDC78}"/>
              </a:ext>
            </a:extLst>
          </p:cNvPr>
          <p:cNvCxnSpPr>
            <a:cxnSpLocks/>
          </p:cNvCxnSpPr>
          <p:nvPr/>
        </p:nvCxnSpPr>
        <p:spPr>
          <a:xfrm flipH="1">
            <a:off x="8480452" y="3362160"/>
            <a:ext cx="2295774" cy="227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A672FB-3CCC-4425-BBE0-B8411AE2EE03}"/>
              </a:ext>
            </a:extLst>
          </p:cNvPr>
          <p:cNvSpPr txBox="1"/>
          <p:nvPr/>
        </p:nvSpPr>
        <p:spPr>
          <a:xfrm>
            <a:off x="8457659" y="2951039"/>
            <a:ext cx="185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rgbClr val="7030A0"/>
                </a:solidFill>
              </a:rPr>
              <a:t>getFilteredPatientList</a:t>
            </a:r>
            <a:r>
              <a:rPr lang="en-SG" sz="11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CD1DC1-A5F2-47CB-AF96-8AA568F48C79}"/>
              </a:ext>
            </a:extLst>
          </p:cNvPr>
          <p:cNvSpPr/>
          <p:nvPr/>
        </p:nvSpPr>
        <p:spPr>
          <a:xfrm>
            <a:off x="8897882" y="5358703"/>
            <a:ext cx="1397062" cy="39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result:CommandResult</a:t>
            </a:r>
            <a:endParaRPr lang="en-SG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13774E-B7DF-4036-998C-D3CB87492F2D}"/>
              </a:ext>
            </a:extLst>
          </p:cNvPr>
          <p:cNvSpPr/>
          <p:nvPr/>
        </p:nvSpPr>
        <p:spPr>
          <a:xfrm>
            <a:off x="9431197" y="5773650"/>
            <a:ext cx="281873" cy="31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B168C4-7D69-435D-B65C-5F62440E5BF7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8480452" y="6090041"/>
            <a:ext cx="1091682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5FC6E1-19DE-4F2A-AD42-194EF5507C8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8347745" y="5558036"/>
            <a:ext cx="5501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75677C-5A96-4C9F-892C-6A73EBF456F8}"/>
              </a:ext>
            </a:extLst>
          </p:cNvPr>
          <p:cNvCxnSpPr>
            <a:cxnSpLocks/>
          </p:cNvCxnSpPr>
          <p:nvPr/>
        </p:nvCxnSpPr>
        <p:spPr>
          <a:xfrm>
            <a:off x="8495327" y="3641170"/>
            <a:ext cx="22775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0E4BF5C-26C4-4D47-8764-FD6E94537278}"/>
              </a:ext>
            </a:extLst>
          </p:cNvPr>
          <p:cNvCxnSpPr>
            <a:cxnSpLocks/>
          </p:cNvCxnSpPr>
          <p:nvPr/>
        </p:nvCxnSpPr>
        <p:spPr>
          <a:xfrm flipH="1">
            <a:off x="8480452" y="3781849"/>
            <a:ext cx="2293431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7D101E3-659F-4DC2-A9F4-673AB8A6FA4A}"/>
              </a:ext>
            </a:extLst>
          </p:cNvPr>
          <p:cNvCxnSpPr>
            <a:cxnSpLocks/>
          </p:cNvCxnSpPr>
          <p:nvPr/>
        </p:nvCxnSpPr>
        <p:spPr>
          <a:xfrm>
            <a:off x="8436257" y="4131202"/>
            <a:ext cx="23343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E7CAC3-48B0-4835-A935-E82255AE6582}"/>
              </a:ext>
            </a:extLst>
          </p:cNvPr>
          <p:cNvCxnSpPr>
            <a:cxnSpLocks/>
          </p:cNvCxnSpPr>
          <p:nvPr/>
        </p:nvCxnSpPr>
        <p:spPr>
          <a:xfrm flipH="1">
            <a:off x="8480452" y="4257814"/>
            <a:ext cx="2305152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0AB52C-5AD4-4803-8881-E381CAEA959C}"/>
              </a:ext>
            </a:extLst>
          </p:cNvPr>
          <p:cNvSpPr txBox="1"/>
          <p:nvPr/>
        </p:nvSpPr>
        <p:spPr>
          <a:xfrm>
            <a:off x="8480452" y="3412210"/>
            <a:ext cx="52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7030A0"/>
                </a:solidFill>
              </a:rPr>
              <a:t>get()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1EB032-FC17-4EE6-80C6-E886640EBE87}"/>
              </a:ext>
            </a:extLst>
          </p:cNvPr>
          <p:cNvSpPr txBox="1"/>
          <p:nvPr/>
        </p:nvSpPr>
        <p:spPr>
          <a:xfrm>
            <a:off x="8456839" y="3866625"/>
            <a:ext cx="1034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rgbClr val="7030A0"/>
                </a:solidFill>
              </a:rPr>
              <a:t>setPatient</a:t>
            </a:r>
            <a:r>
              <a:rPr lang="en-SG" sz="11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1812CE-DF55-4BCA-A9FE-1292DD2C076D}"/>
              </a:ext>
            </a:extLst>
          </p:cNvPr>
          <p:cNvCxnSpPr>
            <a:cxnSpLocks/>
          </p:cNvCxnSpPr>
          <p:nvPr/>
        </p:nvCxnSpPr>
        <p:spPr>
          <a:xfrm>
            <a:off x="8495327" y="4583699"/>
            <a:ext cx="22775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C2AC577-F01C-4EC2-976A-A62773D19A8D}"/>
              </a:ext>
            </a:extLst>
          </p:cNvPr>
          <p:cNvCxnSpPr>
            <a:cxnSpLocks/>
          </p:cNvCxnSpPr>
          <p:nvPr/>
        </p:nvCxnSpPr>
        <p:spPr>
          <a:xfrm flipH="1" flipV="1">
            <a:off x="8433911" y="4765419"/>
            <a:ext cx="2351692" cy="28154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1921BA8-6882-429B-A137-23E2A288DDFE}"/>
              </a:ext>
            </a:extLst>
          </p:cNvPr>
          <p:cNvSpPr txBox="1"/>
          <p:nvPr/>
        </p:nvSpPr>
        <p:spPr>
          <a:xfrm>
            <a:off x="8480452" y="4301643"/>
            <a:ext cx="213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rgbClr val="7030A0"/>
                </a:solidFill>
              </a:rPr>
              <a:t>updateFilteredPatientList</a:t>
            </a:r>
            <a:r>
              <a:rPr lang="en-SG" sz="11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D36024-30AA-4635-92D1-850AC29A3C2A}"/>
              </a:ext>
            </a:extLst>
          </p:cNvPr>
          <p:cNvCxnSpPr>
            <a:cxnSpLocks/>
          </p:cNvCxnSpPr>
          <p:nvPr/>
        </p:nvCxnSpPr>
        <p:spPr>
          <a:xfrm>
            <a:off x="8456839" y="5012484"/>
            <a:ext cx="2313727" cy="19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F58DD2-6102-4471-9D85-700D8848C3F2}"/>
              </a:ext>
            </a:extLst>
          </p:cNvPr>
          <p:cNvCxnSpPr>
            <a:cxnSpLocks/>
          </p:cNvCxnSpPr>
          <p:nvPr/>
        </p:nvCxnSpPr>
        <p:spPr>
          <a:xfrm flipH="1" flipV="1">
            <a:off x="8480452" y="5186260"/>
            <a:ext cx="2305151" cy="11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EF5818-D062-42E5-B85F-B2F5D39F93BD}"/>
              </a:ext>
            </a:extLst>
          </p:cNvPr>
          <p:cNvSpPr txBox="1"/>
          <p:nvPr/>
        </p:nvSpPr>
        <p:spPr>
          <a:xfrm>
            <a:off x="8497996" y="4750874"/>
            <a:ext cx="1744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rgbClr val="7030A0"/>
                </a:solidFill>
              </a:rPr>
              <a:t>commitGiatrosBook</a:t>
            </a:r>
            <a:r>
              <a:rPr lang="en-SG" sz="11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F6F4CA2-74E7-4A4A-8575-762DDDC90DE2}"/>
              </a:ext>
            </a:extLst>
          </p:cNvPr>
          <p:cNvCxnSpPr>
            <a:cxnSpLocks/>
          </p:cNvCxnSpPr>
          <p:nvPr/>
        </p:nvCxnSpPr>
        <p:spPr>
          <a:xfrm>
            <a:off x="6022195" y="1824167"/>
            <a:ext cx="0" cy="100853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A07C696-7F27-443F-9A24-D3467CE1A80F}"/>
              </a:ext>
            </a:extLst>
          </p:cNvPr>
          <p:cNvSpPr/>
          <p:nvPr/>
        </p:nvSpPr>
        <p:spPr>
          <a:xfrm>
            <a:off x="5883137" y="1721500"/>
            <a:ext cx="281938" cy="20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C24F94-6EE6-4F8F-9766-92D0457419C1}"/>
              </a:ext>
            </a:extLst>
          </p:cNvPr>
          <p:cNvSpPr/>
          <p:nvPr/>
        </p:nvSpPr>
        <p:spPr>
          <a:xfrm>
            <a:off x="5888753" y="2236965"/>
            <a:ext cx="281938" cy="41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2382389-B901-49C3-A1AC-E5FCE50F4FB0}"/>
              </a:ext>
            </a:extLst>
          </p:cNvPr>
          <p:cNvCxnSpPr>
            <a:cxnSpLocks/>
          </p:cNvCxnSpPr>
          <p:nvPr/>
        </p:nvCxnSpPr>
        <p:spPr>
          <a:xfrm flipH="1">
            <a:off x="4042369" y="2609339"/>
            <a:ext cx="182400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5C66A97-4693-4B52-9E7D-53E3907BAE2F}"/>
              </a:ext>
            </a:extLst>
          </p:cNvPr>
          <p:cNvCxnSpPr>
            <a:cxnSpLocks/>
          </p:cNvCxnSpPr>
          <p:nvPr/>
        </p:nvCxnSpPr>
        <p:spPr>
          <a:xfrm>
            <a:off x="6165075" y="2250590"/>
            <a:ext cx="1128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E8A3086-C542-4232-9D23-23BC6A49D0AA}"/>
              </a:ext>
            </a:extLst>
          </p:cNvPr>
          <p:cNvSpPr/>
          <p:nvPr/>
        </p:nvSpPr>
        <p:spPr>
          <a:xfrm>
            <a:off x="7286571" y="1721500"/>
            <a:ext cx="2057326" cy="65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addaptergy:Addapt</a:t>
            </a:r>
            <a:endParaRPr lang="en-SG" sz="1400" dirty="0"/>
          </a:p>
          <a:p>
            <a:pPr algn="ctr"/>
            <a:r>
              <a:rPr lang="en-SG" sz="1400" dirty="0"/>
              <a:t>Command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3161A15-74C7-464B-A710-9F7A7B9E35A7}"/>
              </a:ext>
            </a:extLst>
          </p:cNvPr>
          <p:cNvCxnSpPr>
            <a:cxnSpLocks/>
          </p:cNvCxnSpPr>
          <p:nvPr/>
        </p:nvCxnSpPr>
        <p:spPr>
          <a:xfrm flipH="1" flipV="1">
            <a:off x="6141319" y="2534827"/>
            <a:ext cx="2139612" cy="443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F4F2908-CCC4-488C-95BA-A74B10BBEB35}"/>
              </a:ext>
            </a:extLst>
          </p:cNvPr>
          <p:cNvSpPr/>
          <p:nvPr/>
        </p:nvSpPr>
        <p:spPr>
          <a:xfrm>
            <a:off x="5057665" y="1167518"/>
            <a:ext cx="2057326" cy="5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:</a:t>
            </a:r>
            <a:r>
              <a:rPr lang="en-SG" sz="1400" dirty="0" err="1"/>
              <a:t>AddaptCommandParser</a:t>
            </a:r>
            <a:endParaRPr lang="en-SG" sz="1400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E496186-D39C-4DE5-8698-CCECEA7E0C32}"/>
              </a:ext>
            </a:extLst>
          </p:cNvPr>
          <p:cNvCxnSpPr>
            <a:cxnSpLocks/>
          </p:cNvCxnSpPr>
          <p:nvPr/>
        </p:nvCxnSpPr>
        <p:spPr>
          <a:xfrm>
            <a:off x="4034490" y="2236965"/>
            <a:ext cx="18082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384D234-0756-4B2B-8143-1E3F98462026}"/>
              </a:ext>
            </a:extLst>
          </p:cNvPr>
          <p:cNvSpPr txBox="1"/>
          <p:nvPr/>
        </p:nvSpPr>
        <p:spPr>
          <a:xfrm>
            <a:off x="4103434" y="1957928"/>
            <a:ext cx="26110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1"/>
                </a:solidFill>
              </a:rPr>
              <a:t>parse(“1 apt/2019-01-01 10”)</a:t>
            </a:r>
          </a:p>
        </p:txBody>
      </p:sp>
    </p:spTree>
    <p:extLst>
      <p:ext uri="{BB962C8B-B14F-4D97-AF65-F5344CB8AC3E}">
        <p14:creationId xmlns:p14="http://schemas.microsoft.com/office/powerpoint/2010/main" val="243052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Santoso</dc:creator>
  <cp:lastModifiedBy>Daniel P.M</cp:lastModifiedBy>
  <cp:revision>14</cp:revision>
  <dcterms:created xsi:type="dcterms:W3CDTF">2019-04-15T03:21:43Z</dcterms:created>
  <dcterms:modified xsi:type="dcterms:W3CDTF">2019-04-15T13:19:38Z</dcterms:modified>
</cp:coreProperties>
</file>