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446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deletePatient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GiatrosBookChangedEvent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GiatrosBookChangedEvent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handleGiatrosBookChangedEvent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handleGiatrosBookChangedEvent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41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Ronald Santoso</cp:lastModifiedBy>
  <cp:revision>59</cp:revision>
  <dcterms:created xsi:type="dcterms:W3CDTF">2016-07-22T14:33:02Z</dcterms:created>
  <dcterms:modified xsi:type="dcterms:W3CDTF">2019-04-15T12:03:00Z</dcterms:modified>
</cp:coreProperties>
</file>