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deletePatient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saveGiatrosBook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GiatrosBook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2019-04-15T12:15:02Z</dcterms:modified>
</cp:coreProperties>
</file>