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GiatrosBookStorage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JsonGiatrosBook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GiatrosBook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JsonAdaptedAllergy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JsonAdaptedPerson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2019-04-15T12:06:57Z</dcterms:modified>
</cp:coreProperties>
</file>