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2680041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2915710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3143315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  <a:endCxn id="56" idx="1"/>
          </p:cNvCxnSpPr>
          <p:nvPr/>
        </p:nvCxnSpPr>
        <p:spPr>
          <a:xfrm flipV="1">
            <a:off x="4713670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FDB4A38F-F816-4320-82EB-071E9BA2EFAB}"/>
              </a:ext>
            </a:extLst>
          </p:cNvPr>
          <p:cNvSpPr/>
          <p:nvPr/>
        </p:nvSpPr>
        <p:spPr>
          <a:xfrm>
            <a:off x="9650678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5345870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4412106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</a:t>
            </a:r>
            <a:r>
              <a:rPr lang="en-US" dirty="0" err="1"/>
              <a:t>giatros</a:t>
            </a:r>
            <a:r>
              <a:rPr lang="en-US" dirty="0"/>
              <a:t> book]</a:t>
            </a:r>
            <a:endParaRPr lang="en-SG" sz="180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2D81FC-C644-4602-90C8-B7974D14CA54}"/>
              </a:ext>
            </a:extLst>
          </p:cNvPr>
          <p:cNvSpPr/>
          <p:nvPr/>
        </p:nvSpPr>
        <p:spPr>
          <a:xfrm>
            <a:off x="6478151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Purge redundant states and then save </a:t>
            </a:r>
            <a:r>
              <a:rPr lang="en-SG" sz="1801" dirty="0" err="1"/>
              <a:t>giatros</a:t>
            </a:r>
            <a:r>
              <a:rPr lang="en-SG" sz="1801" dirty="0"/>
              <a:t> book to </a:t>
            </a:r>
            <a:r>
              <a:rPr lang="en-SG" sz="1801" dirty="0" err="1"/>
              <a:t>giatrosBookStateList</a:t>
            </a:r>
            <a:r>
              <a:rPr lang="en-SG" sz="1801" dirty="0"/>
              <a:t> 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0ACD7DC4-F31E-42B2-9D34-41B1AE997EB1}"/>
              </a:ext>
            </a:extLst>
          </p:cNvPr>
          <p:cNvSpPr/>
          <p:nvPr/>
        </p:nvSpPr>
        <p:spPr>
          <a:xfrm>
            <a:off x="5757001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E2639B-14BA-4C9C-9964-899CEF3278C9}"/>
              </a:ext>
            </a:extLst>
          </p:cNvPr>
          <p:cNvCxnSpPr>
            <a:cxnSpLocks/>
            <a:stCxn id="46" idx="3"/>
            <a:endCxn id="68" idx="2"/>
          </p:cNvCxnSpPr>
          <p:nvPr/>
        </p:nvCxnSpPr>
        <p:spPr>
          <a:xfrm>
            <a:off x="10131444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48F4168-7D41-4ED6-97F1-58289DDE3C4D}"/>
              </a:ext>
            </a:extLst>
          </p:cNvPr>
          <p:cNvGrpSpPr/>
          <p:nvPr/>
        </p:nvGrpSpPr>
        <p:grpSpPr>
          <a:xfrm>
            <a:off x="10550821" y="3205474"/>
            <a:ext cx="235669" cy="235669"/>
            <a:chOff x="8040730" y="5082186"/>
            <a:chExt cx="235669" cy="23566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423C8D7-553D-4A16-BA68-78DB113CAE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41AA13-1BFC-498E-BBC4-DC32053E38E1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66" name="Elbow Connector 65"/>
          <p:cNvCxnSpPr>
            <a:stCxn id="56" idx="0"/>
          </p:cNvCxnSpPr>
          <p:nvPr/>
        </p:nvCxnSpPr>
        <p:spPr>
          <a:xfrm rot="5400000" flipH="1" flipV="1">
            <a:off x="6123581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6" idx="2"/>
            <a:endCxn id="46" idx="2"/>
          </p:cNvCxnSpPr>
          <p:nvPr/>
        </p:nvCxnSpPr>
        <p:spPr>
          <a:xfrm rot="16200000" flipH="1">
            <a:off x="7942747" y="1607849"/>
            <a:ext cx="2950" cy="3893677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51" idx="3"/>
            <a:endCxn id="46" idx="0"/>
          </p:cNvCxnSpPr>
          <p:nvPr/>
        </p:nvCxnSpPr>
        <p:spPr>
          <a:xfrm>
            <a:off x="9431383" y="2845730"/>
            <a:ext cx="459678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Ronald Santoso</cp:lastModifiedBy>
  <cp:revision>20</cp:revision>
  <dcterms:created xsi:type="dcterms:W3CDTF">2017-07-28T00:49:09Z</dcterms:created>
  <dcterms:modified xsi:type="dcterms:W3CDTF">2019-04-15T12:07:54Z</dcterms:modified>
</cp:coreProperties>
</file>