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5890055" y="4704348"/>
            <a:ext cx="5504846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</a:t>
            </a:r>
            <a:r>
              <a:rPr lang="en-SG" dirty="0" err="1"/>
              <a:t>giatros</a:t>
            </a:r>
            <a:r>
              <a:rPr lang="en-SG" dirty="0"/>
              <a:t> book (before ‘add n/David …’ was executed) will be restored to state gb1.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7512000" y="2116184"/>
            <a:ext cx="1335908" cy="155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undo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17960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043265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gb0:</a:t>
                      </a:r>
                      <a:r>
                        <a:rPr lang="en-SG" sz="1800" u="sng" dirty="0"/>
                        <a:t>GiatrosBook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39992" y="523488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927592"/>
              </p:ext>
            </p:extLst>
          </p:nvPr>
        </p:nvGraphicFramePr>
        <p:xfrm>
          <a:off x="2440458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gb1:</a:t>
                      </a:r>
                      <a:r>
                        <a:rPr lang="en-SG" sz="1800" u="sng" dirty="0"/>
                        <a:t>GiatrosBook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970982"/>
              </p:ext>
            </p:extLst>
          </p:nvPr>
        </p:nvGraphicFramePr>
        <p:xfrm>
          <a:off x="4409785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gb2:</a:t>
                      </a:r>
                      <a:r>
                        <a:rPr lang="en-SG" sz="1800" u="sng" dirty="0"/>
                        <a:t>GiatrosBook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07317"/>
              </p:ext>
            </p:extLst>
          </p:nvPr>
        </p:nvGraphicFramePr>
        <p:xfrm>
          <a:off x="473240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gb0:</a:t>
                      </a:r>
                      <a:r>
                        <a:rPr lang="en-SG" sz="1800" u="sng" dirty="0"/>
                        <a:t>GiatrosBook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772223"/>
              </p:ext>
            </p:extLst>
          </p:nvPr>
        </p:nvGraphicFramePr>
        <p:xfrm>
          <a:off x="2440458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gb1:</a:t>
                      </a:r>
                      <a:r>
                        <a:rPr lang="en-SG" sz="1800" u="sng" dirty="0"/>
                        <a:t>GiatrosBook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95214"/>
              </p:ext>
            </p:extLst>
          </p:nvPr>
        </p:nvGraphicFramePr>
        <p:xfrm>
          <a:off x="4409785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gb2:</a:t>
                      </a:r>
                      <a:r>
                        <a:rPr lang="en-SG" sz="1800" u="sng" dirty="0"/>
                        <a:t>GiatrosBook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F2CFA-FFF8-41BD-B884-8ACDF8C96486}"/>
              </a:ext>
            </a:extLst>
          </p:cNvPr>
          <p:cNvCxnSpPr>
            <a:cxnSpLocks/>
          </p:cNvCxnSpPr>
          <p:nvPr/>
        </p:nvCxnSpPr>
        <p:spPr>
          <a:xfrm flipV="1">
            <a:off x="537734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39FF7A-ED45-4697-B75C-01E9C1C55F2A}"/>
              </a:ext>
            </a:extLst>
          </p:cNvPr>
          <p:cNvCxnSpPr>
            <a:cxnSpLocks/>
          </p:cNvCxnSpPr>
          <p:nvPr/>
        </p:nvCxnSpPr>
        <p:spPr>
          <a:xfrm flipV="1">
            <a:off x="3380763" y="4504888"/>
            <a:ext cx="0" cy="730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Ronald Santoso</cp:lastModifiedBy>
  <cp:revision>37</cp:revision>
  <dcterms:created xsi:type="dcterms:W3CDTF">2017-07-27T00:35:51Z</dcterms:created>
  <dcterms:modified xsi:type="dcterms:W3CDTF">2019-04-15T12:08:54Z</dcterms:modified>
</cp:coreProperties>
</file>