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14908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gb0: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7729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gb1: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46839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gb2: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11975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gb1: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598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gb0:</a:t>
                      </a:r>
                      <a:r>
                        <a:rPr lang="en-SG" sz="1800" u="sng" dirty="0"/>
                        <a:t>GiatrosBook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Ronald Santoso</cp:lastModifiedBy>
  <cp:revision>32</cp:revision>
  <dcterms:created xsi:type="dcterms:W3CDTF">2017-07-27T00:35:51Z</dcterms:created>
  <dcterms:modified xsi:type="dcterms:W3CDTF">2019-04-15T12:09:50Z</dcterms:modified>
</cp:coreProperties>
</file>