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92" y="60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151459" y="1085474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59897" y="1129597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75230" y="151052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03043" y="187419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31035" y="222489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29272" y="138960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Giatros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42671" y="187419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70664" y="2332389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294166" y="2580212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17966" y="25802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11185" y="222857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0184" y="19571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28056" y="247892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5506" y="345065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01192" y="284481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83436" y="310017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3084" y="515757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18572" y="369789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43632" y="3714825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GiatrosBook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577274" y="207272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64839" y="475765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37354" y="49124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189240" y="353518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VersionedGiatrosBook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206292" y="414941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416877" y="28723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41849" y="332877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678576" y="3619885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579611" y="392468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377840" y="3941923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64964" y="522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728061" y="222684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83435" y="369789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400330" y="233049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84083" y="500304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461614" y="4233916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ReadOnlyGiatrosBook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280127" y="3837934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359776" y="3941923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9219663" y="4187158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736075" y="4149418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736075" y="45314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368003" y="4700378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Ronald Santoso</cp:lastModifiedBy>
  <cp:revision>108</cp:revision>
  <dcterms:created xsi:type="dcterms:W3CDTF">2016-07-22T14:33:02Z</dcterms:created>
  <dcterms:modified xsi:type="dcterms:W3CDTF">2019-04-15T12:26:14Z</dcterms:modified>
</cp:coreProperties>
</file>