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9" y="-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2"/>
            <a:ext cx="12401550" cy="82677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4"/>
            <a:ext cx="9429750" cy="62865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ircle"/>
          <p:cNvSpPr/>
          <p:nvPr/>
        </p:nvSpPr>
        <p:spPr>
          <a:xfrm>
            <a:off x="288742" y="4486508"/>
            <a:ext cx="198497" cy="18480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1" name="Line"/>
          <p:cNvSpPr/>
          <p:nvPr/>
        </p:nvSpPr>
        <p:spPr>
          <a:xfrm>
            <a:off x="487239" y="4578911"/>
            <a:ext cx="558651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24" name="LogicManager object calls CheckCommand.execute"/>
          <p:cNvGrpSpPr/>
          <p:nvPr/>
        </p:nvGrpSpPr>
        <p:grpSpPr>
          <a:xfrm>
            <a:off x="1051396" y="4363986"/>
            <a:ext cx="1729587" cy="500394"/>
            <a:chOff x="0" y="0"/>
            <a:chExt cx="1998615" cy="621061"/>
          </a:xfrm>
        </p:grpSpPr>
        <p:sp>
          <p:nvSpPr>
            <p:cNvPr id="122" name="Rounded Rectangle"/>
            <p:cNvSpPr/>
            <p:nvPr/>
          </p:nvSpPr>
          <p:spPr>
            <a:xfrm>
              <a:off x="0" y="0"/>
              <a:ext cx="1998615" cy="621061"/>
            </a:xfrm>
            <a:prstGeom prst="roundRect">
              <a:avLst>
                <a:gd name="adj" fmla="val 26872"/>
              </a:avLst>
            </a:prstGeom>
            <a:solidFill>
              <a:srgbClr val="FCF098"/>
            </a:solidFill>
            <a:ln w="25400" cap="flat">
              <a:solidFill>
                <a:schemeClr val="accent4">
                  <a:lumOff val="10294"/>
                </a:schemeClr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1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23" name="LogicManager object calls GotoCommand.execute"/>
            <p:cNvSpPr txBox="1"/>
            <p:nvPr/>
          </p:nvSpPr>
          <p:spPr>
            <a:xfrm>
              <a:off x="48881" y="55868"/>
              <a:ext cx="1900852" cy="509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1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lang="en-US" sz="1000" dirty="0"/>
                <a:t>User types in ‘budget’ command</a:t>
              </a:r>
              <a:endParaRPr sz="1000" dirty="0"/>
            </a:p>
          </p:txBody>
        </p:sp>
      </p:grpSp>
      <p:sp>
        <p:nvSpPr>
          <p:cNvPr id="125" name="Line"/>
          <p:cNvSpPr/>
          <p:nvPr/>
        </p:nvSpPr>
        <p:spPr>
          <a:xfrm>
            <a:off x="2794182" y="4583942"/>
            <a:ext cx="578953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Line"/>
          <p:cNvSpPr/>
          <p:nvPr/>
        </p:nvSpPr>
        <p:spPr>
          <a:xfrm>
            <a:off x="3420350" y="5181577"/>
            <a:ext cx="1460787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37" name="model.getFilteredContactList gets a list. The specific contact is then retrieved with the index from this list"/>
          <p:cNvGrpSpPr/>
          <p:nvPr/>
        </p:nvGrpSpPr>
        <p:grpSpPr>
          <a:xfrm>
            <a:off x="4881138" y="3521313"/>
            <a:ext cx="1954327" cy="702824"/>
            <a:chOff x="0" y="0"/>
            <a:chExt cx="3255667" cy="851614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5" name="Rounded Rectangle"/>
            <p:cNvSpPr/>
            <p:nvPr/>
          </p:nvSpPr>
          <p:spPr>
            <a:xfrm>
              <a:off x="0" y="0"/>
              <a:ext cx="3255667" cy="851614"/>
            </a:xfrm>
            <a:prstGeom prst="roundRect">
              <a:avLst>
                <a:gd name="adj" fmla="val 22369"/>
              </a:avLst>
            </a:prstGeom>
            <a:grpFill/>
            <a:ln w="25400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6" name="model.updateFilteredContactList changes the current list to contacts"/>
            <p:cNvSpPr txBox="1"/>
            <p:nvPr/>
          </p:nvSpPr>
          <p:spPr>
            <a:xfrm>
              <a:off x="55794" y="177182"/>
              <a:ext cx="3144080" cy="49724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lang="en-US" sz="1000" dirty="0"/>
                <a:t>FinSec calculates all data for claims, income and budget</a:t>
              </a:r>
              <a:endParaRPr sz="1000" dirty="0"/>
            </a:p>
          </p:txBody>
        </p:sp>
      </p:grpSp>
      <p:grpSp>
        <p:nvGrpSpPr>
          <p:cNvPr id="140" name="model.getFilteredClaimList gets a list. The specific claim is then retrieved with the index from this list"/>
          <p:cNvGrpSpPr/>
          <p:nvPr/>
        </p:nvGrpSpPr>
        <p:grpSpPr>
          <a:xfrm>
            <a:off x="4892298" y="4920282"/>
            <a:ext cx="1978883" cy="626351"/>
            <a:chOff x="0" y="-1"/>
            <a:chExt cx="3255667" cy="85161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8" name="Rounded Rectangle"/>
            <p:cNvSpPr/>
            <p:nvPr/>
          </p:nvSpPr>
          <p:spPr>
            <a:xfrm>
              <a:off x="0" y="-1"/>
              <a:ext cx="3255667" cy="851612"/>
            </a:xfrm>
            <a:prstGeom prst="roundRect">
              <a:avLst>
                <a:gd name="adj" fmla="val 22369"/>
              </a:avLst>
            </a:prstGeom>
            <a:grpFill/>
            <a:ln w="25400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9" name="model.updateFilteredClaimList changes the current list to claims"/>
            <p:cNvSpPr txBox="1"/>
            <p:nvPr/>
          </p:nvSpPr>
          <p:spPr>
            <a:xfrm>
              <a:off x="55794" y="42213"/>
              <a:ext cx="3144078" cy="767187"/>
            </a:xfrm>
            <a:prstGeom prst="rect">
              <a:avLst/>
            </a:prstGeom>
            <a:grpFill/>
            <a:ln w="12700" cap="flat">
              <a:solidFill>
                <a:schemeClr val="accent4">
                  <a:lumMod val="40000"/>
                  <a:lumOff val="60000"/>
                </a:schemeClr>
              </a:solidFill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lang="en-US" sz="1000" dirty="0"/>
                <a:t>FinSec calculates the data for claims, income and budget for the current month</a:t>
              </a:r>
            </a:p>
          </p:txBody>
        </p:sp>
      </p:grpSp>
      <p:grpSp>
        <p:nvGrpSpPr>
          <p:cNvPr id="143" name="Return a command exception with the correct failure message"/>
          <p:cNvGrpSpPr/>
          <p:nvPr/>
        </p:nvGrpSpPr>
        <p:grpSpPr>
          <a:xfrm>
            <a:off x="7465244" y="4964171"/>
            <a:ext cx="1978905" cy="579506"/>
            <a:chOff x="0" y="0"/>
            <a:chExt cx="3255667" cy="85161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41" name="Rounded Rectangle"/>
            <p:cNvSpPr/>
            <p:nvPr/>
          </p:nvSpPr>
          <p:spPr>
            <a:xfrm>
              <a:off x="0" y="0"/>
              <a:ext cx="3255667" cy="851612"/>
            </a:xfrm>
            <a:prstGeom prst="roundRect">
              <a:avLst>
                <a:gd name="adj" fmla="val 22369"/>
              </a:avLst>
            </a:prstGeom>
            <a:grpFill/>
            <a:ln w="25400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42" name="Return a command exception with the correct failure message"/>
            <p:cNvSpPr txBox="1"/>
            <p:nvPr/>
          </p:nvSpPr>
          <p:spPr>
            <a:xfrm>
              <a:off x="55793" y="11204"/>
              <a:ext cx="3144081" cy="829203"/>
            </a:xfrm>
            <a:prstGeom prst="rect">
              <a:avLst/>
            </a:prstGeom>
            <a:grpFill/>
            <a:ln w="12700" cap="flat">
              <a:solidFill>
                <a:schemeClr val="accent4">
                  <a:lumMod val="40000"/>
                  <a:lumOff val="60000"/>
                </a:schemeClr>
              </a:solidFill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lang="en-US" sz="1000" dirty="0"/>
                <a:t>FinSec generates and plots points on a graph using the data for the current month</a:t>
              </a:r>
              <a:endParaRPr sz="1000" dirty="0"/>
            </a:p>
          </p:txBody>
        </p:sp>
      </p:grpSp>
      <p:sp>
        <p:nvSpPr>
          <p:cNvPr id="151" name="Line"/>
          <p:cNvSpPr/>
          <p:nvPr/>
        </p:nvSpPr>
        <p:spPr>
          <a:xfrm>
            <a:off x="6847539" y="3862121"/>
            <a:ext cx="558651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0" name="Line"/>
          <p:cNvSpPr/>
          <p:nvPr/>
        </p:nvSpPr>
        <p:spPr>
          <a:xfrm>
            <a:off x="3414334" y="3855384"/>
            <a:ext cx="1466804" cy="588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60" name="model.getFilteredContactList gets a list. The specific contact is then retrieved with the index from this list">
            <a:extLst>
              <a:ext uri="{FF2B5EF4-FFF2-40B4-BE49-F238E27FC236}">
                <a16:creationId xmlns:a16="http://schemas.microsoft.com/office/drawing/2014/main" id="{EC8FE686-C108-4D59-A122-4BC9540E7755}"/>
              </a:ext>
            </a:extLst>
          </p:cNvPr>
          <p:cNvGrpSpPr/>
          <p:nvPr/>
        </p:nvGrpSpPr>
        <p:grpSpPr>
          <a:xfrm>
            <a:off x="7431014" y="3519245"/>
            <a:ext cx="2131467" cy="768944"/>
            <a:chOff x="0" y="0"/>
            <a:chExt cx="3255667" cy="851614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1" name="Rounded Rectangle">
              <a:extLst>
                <a:ext uri="{FF2B5EF4-FFF2-40B4-BE49-F238E27FC236}">
                  <a16:creationId xmlns:a16="http://schemas.microsoft.com/office/drawing/2014/main" id="{E9DCA6FF-E115-4268-8CCA-E775DA98A7E8}"/>
                </a:ext>
              </a:extLst>
            </p:cNvPr>
            <p:cNvSpPr/>
            <p:nvPr/>
          </p:nvSpPr>
          <p:spPr>
            <a:xfrm>
              <a:off x="0" y="0"/>
              <a:ext cx="3255667" cy="851614"/>
            </a:xfrm>
            <a:prstGeom prst="roundRect">
              <a:avLst>
                <a:gd name="adj" fmla="val 22369"/>
              </a:avLst>
            </a:prstGeom>
            <a:grpFill/>
            <a:ln w="25400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2" name="model.updateFilteredContactList changes the current list to contacts">
              <a:extLst>
                <a:ext uri="{FF2B5EF4-FFF2-40B4-BE49-F238E27FC236}">
                  <a16:creationId xmlns:a16="http://schemas.microsoft.com/office/drawing/2014/main" id="{00F2B98B-2998-4DC7-B340-DC0CF4930B2B}"/>
                </a:ext>
              </a:extLst>
            </p:cNvPr>
            <p:cNvSpPr txBox="1"/>
            <p:nvPr/>
          </p:nvSpPr>
          <p:spPr>
            <a:xfrm>
              <a:off x="55792" y="113344"/>
              <a:ext cx="3144081" cy="62492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lang="en-US" sz="1000" dirty="0"/>
                <a:t>FinSec displays the information for all projected claim amounts, income amounts and budget</a:t>
              </a:r>
              <a:endParaRPr sz="10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BBD256B-4F27-41FB-990A-661766A13930}"/>
              </a:ext>
            </a:extLst>
          </p:cNvPr>
          <p:cNvSpPr/>
          <p:nvPr/>
        </p:nvSpPr>
        <p:spPr>
          <a:xfrm>
            <a:off x="3368615" y="3442911"/>
            <a:ext cx="45719" cy="2302212"/>
          </a:xfrm>
          <a:prstGeom prst="rect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0" name="Line">
            <a:extLst>
              <a:ext uri="{FF2B5EF4-FFF2-40B4-BE49-F238E27FC236}">
                <a16:creationId xmlns:a16="http://schemas.microsoft.com/office/drawing/2014/main" id="{1BEA2D6F-0B7F-4DE5-A26D-11F3FD9075C0}"/>
              </a:ext>
            </a:extLst>
          </p:cNvPr>
          <p:cNvSpPr/>
          <p:nvPr/>
        </p:nvSpPr>
        <p:spPr>
          <a:xfrm>
            <a:off x="6888887" y="5227847"/>
            <a:ext cx="558651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1" name="Line">
            <a:extLst>
              <a:ext uri="{FF2B5EF4-FFF2-40B4-BE49-F238E27FC236}">
                <a16:creationId xmlns:a16="http://schemas.microsoft.com/office/drawing/2014/main" id="{3DF56F87-6DBC-47E7-A756-205C3AF616CC}"/>
              </a:ext>
            </a:extLst>
          </p:cNvPr>
          <p:cNvSpPr/>
          <p:nvPr/>
        </p:nvSpPr>
        <p:spPr>
          <a:xfrm>
            <a:off x="9444922" y="5246141"/>
            <a:ext cx="576356" cy="1310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82" name="model.getFilteredContactList gets a list. The specific contact is then retrieved with the index from this list">
            <a:extLst>
              <a:ext uri="{FF2B5EF4-FFF2-40B4-BE49-F238E27FC236}">
                <a16:creationId xmlns:a16="http://schemas.microsoft.com/office/drawing/2014/main" id="{A4C38EEA-0A12-42CA-ACFE-3AE1F4375010}"/>
              </a:ext>
            </a:extLst>
          </p:cNvPr>
          <p:cNvGrpSpPr/>
          <p:nvPr/>
        </p:nvGrpSpPr>
        <p:grpSpPr>
          <a:xfrm>
            <a:off x="10021279" y="4935861"/>
            <a:ext cx="1978884" cy="643106"/>
            <a:chOff x="0" y="0"/>
            <a:chExt cx="3255667" cy="851614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3" name="Rounded Rectangle">
              <a:extLst>
                <a:ext uri="{FF2B5EF4-FFF2-40B4-BE49-F238E27FC236}">
                  <a16:creationId xmlns:a16="http://schemas.microsoft.com/office/drawing/2014/main" id="{CDA4994A-05A7-4698-9B77-2E12F5B21FE5}"/>
                </a:ext>
              </a:extLst>
            </p:cNvPr>
            <p:cNvSpPr/>
            <p:nvPr/>
          </p:nvSpPr>
          <p:spPr>
            <a:xfrm>
              <a:off x="0" y="0"/>
              <a:ext cx="3255667" cy="851614"/>
            </a:xfrm>
            <a:prstGeom prst="roundRect">
              <a:avLst>
                <a:gd name="adj" fmla="val 22369"/>
              </a:avLst>
            </a:prstGeom>
            <a:grpFill/>
            <a:ln w="25400" cap="flat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4" name="model.updateFilteredContactList changes the current list to contacts">
              <a:extLst>
                <a:ext uri="{FF2B5EF4-FFF2-40B4-BE49-F238E27FC236}">
                  <a16:creationId xmlns:a16="http://schemas.microsoft.com/office/drawing/2014/main" id="{1759B4AC-85B2-438B-8BF0-09A6D6FD0935}"/>
                </a:ext>
              </a:extLst>
            </p:cNvPr>
            <p:cNvSpPr txBox="1"/>
            <p:nvPr/>
          </p:nvSpPr>
          <p:spPr>
            <a:xfrm>
              <a:off x="55792" y="283776"/>
              <a:ext cx="3144081" cy="28405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lang="en-US" sz="1000" dirty="0"/>
                <a:t>FinSec displays the graph</a:t>
              </a:r>
              <a:endParaRPr sz="1000" dirty="0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1727D5E4-59ED-40E0-BD95-694EBE53F9C4}"/>
              </a:ext>
            </a:extLst>
          </p:cNvPr>
          <p:cNvSpPr/>
          <p:nvPr/>
        </p:nvSpPr>
        <p:spPr>
          <a:xfrm>
            <a:off x="12377651" y="3442911"/>
            <a:ext cx="45719" cy="2302212"/>
          </a:xfrm>
          <a:prstGeom prst="rect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6" name="Line">
            <a:extLst>
              <a:ext uri="{FF2B5EF4-FFF2-40B4-BE49-F238E27FC236}">
                <a16:creationId xmlns:a16="http://schemas.microsoft.com/office/drawing/2014/main" id="{31EB1FBC-DEBB-4005-AC32-1B255865E842}"/>
              </a:ext>
            </a:extLst>
          </p:cNvPr>
          <p:cNvSpPr/>
          <p:nvPr/>
        </p:nvSpPr>
        <p:spPr>
          <a:xfrm>
            <a:off x="9571697" y="3862120"/>
            <a:ext cx="2805954" cy="636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7" name="Line">
            <a:extLst>
              <a:ext uri="{FF2B5EF4-FFF2-40B4-BE49-F238E27FC236}">
                <a16:creationId xmlns:a16="http://schemas.microsoft.com/office/drawing/2014/main" id="{CF80BE29-5109-4900-AED6-CC79B753F2DD}"/>
              </a:ext>
            </a:extLst>
          </p:cNvPr>
          <p:cNvSpPr/>
          <p:nvPr/>
        </p:nvSpPr>
        <p:spPr>
          <a:xfrm>
            <a:off x="12008630" y="5259245"/>
            <a:ext cx="377488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8" name="Circle">
            <a:extLst>
              <a:ext uri="{FF2B5EF4-FFF2-40B4-BE49-F238E27FC236}">
                <a16:creationId xmlns:a16="http://schemas.microsoft.com/office/drawing/2014/main" id="{FA94C672-15CF-45F3-9021-7B0E00C8351B}"/>
              </a:ext>
            </a:extLst>
          </p:cNvPr>
          <p:cNvSpPr/>
          <p:nvPr/>
        </p:nvSpPr>
        <p:spPr>
          <a:xfrm>
            <a:off x="12603976" y="5439348"/>
            <a:ext cx="176517" cy="16434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9" name="Circle">
            <a:extLst>
              <a:ext uri="{FF2B5EF4-FFF2-40B4-BE49-F238E27FC236}">
                <a16:creationId xmlns:a16="http://schemas.microsoft.com/office/drawing/2014/main" id="{C166043E-C603-4ED4-8C7F-8A5CE6323AFD}"/>
              </a:ext>
            </a:extLst>
          </p:cNvPr>
          <p:cNvSpPr/>
          <p:nvPr/>
        </p:nvSpPr>
        <p:spPr>
          <a:xfrm>
            <a:off x="12639478" y="5477071"/>
            <a:ext cx="105511" cy="982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65E07524-CD01-4B53-BC86-118C7D14D6EC}"/>
              </a:ext>
            </a:extLst>
          </p:cNvPr>
          <p:cNvSpPr/>
          <p:nvPr/>
        </p:nvSpPr>
        <p:spPr>
          <a:xfrm>
            <a:off x="12435266" y="4535316"/>
            <a:ext cx="280792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1" name="Line">
            <a:extLst>
              <a:ext uri="{FF2B5EF4-FFF2-40B4-BE49-F238E27FC236}">
                <a16:creationId xmlns:a16="http://schemas.microsoft.com/office/drawing/2014/main" id="{4E91ADD8-98F7-4293-B225-7D08EEC2B6D5}"/>
              </a:ext>
            </a:extLst>
          </p:cNvPr>
          <p:cNvSpPr/>
          <p:nvPr/>
        </p:nvSpPr>
        <p:spPr>
          <a:xfrm flipH="1">
            <a:off x="12695250" y="4555067"/>
            <a:ext cx="13217" cy="88235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 Zhan Ming</cp:lastModifiedBy>
  <cp:revision>9</cp:revision>
  <dcterms:modified xsi:type="dcterms:W3CDTF">2019-11-05T08:18:58Z</dcterms:modified>
</cp:coreProperties>
</file>