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2"/>
            <a:ext cx="12401550" cy="8267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5"/>
            <a:ext cx="9429750" cy="6286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ircle"/>
          <p:cNvSpPr/>
          <p:nvPr/>
        </p:nvSpPr>
        <p:spPr>
          <a:xfrm>
            <a:off x="12119966" y="4749675"/>
            <a:ext cx="203972" cy="20397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Circle"/>
          <p:cNvSpPr/>
          <p:nvPr/>
        </p:nvSpPr>
        <p:spPr>
          <a:xfrm>
            <a:off x="181966" y="4711575"/>
            <a:ext cx="229372" cy="22937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Line"/>
          <p:cNvSpPr/>
          <p:nvPr/>
        </p:nvSpPr>
        <p:spPr>
          <a:xfrm>
            <a:off x="406399" y="4821076"/>
            <a:ext cx="645545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2" name="LogicManager object calls CheckCommand.execute"/>
          <p:cNvSpPr/>
          <p:nvPr/>
        </p:nvSpPr>
        <p:spPr>
          <a:xfrm>
            <a:off x="1062037" y="4566530"/>
            <a:ext cx="1998614" cy="621061"/>
          </a:xfrm>
          <a:prstGeom prst="roundRect">
            <a:avLst>
              <a:gd name="adj" fmla="val 26872"/>
            </a:avLst>
          </a:prstGeom>
          <a:solidFill>
            <a:schemeClr val="accent4">
              <a:lumOff val="20588"/>
            </a:schemeClr>
          </a:solidFill>
          <a:ln w="25400">
            <a:solidFill>
              <a:schemeClr val="accent4">
                <a:lumOff val="10294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100"/>
            </a:lvl1pPr>
          </a:lstStyle>
          <a:p>
            <a:r>
              <a:t>LogicManager object calls CheckCommand.execute</a:t>
            </a:r>
          </a:p>
        </p:txBody>
      </p:sp>
      <p:sp>
        <p:nvSpPr>
          <p:cNvPr id="123" name="Line"/>
          <p:cNvSpPr/>
          <p:nvPr/>
        </p:nvSpPr>
        <p:spPr>
          <a:xfrm>
            <a:off x="3081412" y="4821076"/>
            <a:ext cx="669005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" name="Shape"/>
          <p:cNvSpPr/>
          <p:nvPr/>
        </p:nvSpPr>
        <p:spPr>
          <a:xfrm>
            <a:off x="3739081" y="4663107"/>
            <a:ext cx="333562" cy="315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5" name="Line"/>
          <p:cNvSpPr/>
          <p:nvPr/>
        </p:nvSpPr>
        <p:spPr>
          <a:xfrm flipV="1">
            <a:off x="3904059" y="3517641"/>
            <a:ext cx="1" cy="114534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" name="Line"/>
          <p:cNvSpPr/>
          <p:nvPr/>
        </p:nvSpPr>
        <p:spPr>
          <a:xfrm>
            <a:off x="3894212" y="3507357"/>
            <a:ext cx="13415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" name="Line"/>
          <p:cNvSpPr/>
          <p:nvPr/>
        </p:nvSpPr>
        <p:spPr>
          <a:xfrm>
            <a:off x="3894212" y="4315371"/>
            <a:ext cx="13415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8" name="Line"/>
          <p:cNvSpPr/>
          <p:nvPr/>
        </p:nvSpPr>
        <p:spPr>
          <a:xfrm flipV="1">
            <a:off x="3904059" y="4979772"/>
            <a:ext cx="1" cy="49225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Line"/>
          <p:cNvSpPr/>
          <p:nvPr/>
        </p:nvSpPr>
        <p:spPr>
          <a:xfrm>
            <a:off x="3894212" y="5481476"/>
            <a:ext cx="13415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[state == contacts]"/>
          <p:cNvSpPr txBox="1"/>
          <p:nvPr/>
        </p:nvSpPr>
        <p:spPr>
          <a:xfrm>
            <a:off x="3902581" y="3159723"/>
            <a:ext cx="1324801" cy="262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r>
              <a:t>[state == contacts]</a:t>
            </a:r>
          </a:p>
        </p:txBody>
      </p:sp>
      <p:sp>
        <p:nvSpPr>
          <p:cNvPr id="131" name="[state == claims]"/>
          <p:cNvSpPr txBox="1"/>
          <p:nvPr/>
        </p:nvSpPr>
        <p:spPr>
          <a:xfrm>
            <a:off x="3975015" y="3971688"/>
            <a:ext cx="1179933" cy="262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r>
              <a:t>[state == claims]</a:t>
            </a:r>
          </a:p>
        </p:txBody>
      </p:sp>
      <p:sp>
        <p:nvSpPr>
          <p:cNvPr id="132" name="[else]"/>
          <p:cNvSpPr txBox="1"/>
          <p:nvPr/>
        </p:nvSpPr>
        <p:spPr>
          <a:xfrm>
            <a:off x="4234121" y="5094576"/>
            <a:ext cx="458521" cy="26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00"/>
            </a:lvl1pPr>
          </a:lstStyle>
          <a:p>
            <a:r>
              <a:t>[else]</a:t>
            </a:r>
          </a:p>
        </p:txBody>
      </p:sp>
      <p:sp>
        <p:nvSpPr>
          <p:cNvPr id="133" name="model.getFilteredContactList gets a list. The specific contact is then retrieved with the index from this list"/>
          <p:cNvSpPr/>
          <p:nvPr/>
        </p:nvSpPr>
        <p:spPr>
          <a:xfrm>
            <a:off x="5238603" y="2966841"/>
            <a:ext cx="3255666" cy="851613"/>
          </a:xfrm>
          <a:prstGeom prst="roundRect">
            <a:avLst>
              <a:gd name="adj" fmla="val 22369"/>
            </a:avLst>
          </a:prstGeom>
          <a:solidFill>
            <a:schemeClr val="accent1">
              <a:lumOff val="12500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200"/>
            </a:lvl1pPr>
          </a:lstStyle>
          <a:p>
            <a:r>
              <a:t>model.getFilteredContactList gets a list. The specific contact is then retrieved with the index from this list</a:t>
            </a:r>
          </a:p>
        </p:txBody>
      </p:sp>
      <p:sp>
        <p:nvSpPr>
          <p:cNvPr id="134" name="model.getFilteredClaimList gets a list. The specific claim is then retrieved with the index from this list"/>
          <p:cNvSpPr/>
          <p:nvPr/>
        </p:nvSpPr>
        <p:spPr>
          <a:xfrm>
            <a:off x="5225903" y="3902266"/>
            <a:ext cx="3255666" cy="851612"/>
          </a:xfrm>
          <a:prstGeom prst="roundRect">
            <a:avLst>
              <a:gd name="adj" fmla="val 22369"/>
            </a:avLst>
          </a:prstGeom>
          <a:solidFill>
            <a:schemeClr val="accent1">
              <a:lumOff val="12500"/>
            </a:schemeClr>
          </a:solidFill>
          <a:ln w="25400">
            <a:solidFill>
              <a:schemeClr val="accent1">
                <a:lumOff val="12500"/>
              </a:schemeClr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200"/>
            </a:lvl1pPr>
          </a:lstStyle>
          <a:p>
            <a:r>
              <a:t>model.getFilteredClaimList gets a list. The specific claim is then retrieved with the index from this list</a:t>
            </a:r>
          </a:p>
        </p:txBody>
      </p:sp>
      <p:sp>
        <p:nvSpPr>
          <p:cNvPr id="135" name="Return a command exception with the correct failure message"/>
          <p:cNvSpPr/>
          <p:nvPr/>
        </p:nvSpPr>
        <p:spPr>
          <a:xfrm>
            <a:off x="5225903" y="4863090"/>
            <a:ext cx="3255666" cy="851612"/>
          </a:xfrm>
          <a:prstGeom prst="roundRect">
            <a:avLst>
              <a:gd name="adj" fmla="val 22369"/>
            </a:avLst>
          </a:prstGeom>
          <a:solidFill>
            <a:schemeClr val="accent1">
              <a:lumOff val="12500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200"/>
            </a:lvl1pPr>
          </a:lstStyle>
          <a:p>
            <a:r>
              <a:t>Return a command exception with the correct failure message</a:t>
            </a:r>
          </a:p>
        </p:txBody>
      </p:sp>
      <p:sp>
        <p:nvSpPr>
          <p:cNvPr id="136" name="Line"/>
          <p:cNvSpPr/>
          <p:nvPr/>
        </p:nvSpPr>
        <p:spPr>
          <a:xfrm>
            <a:off x="8491612" y="3291047"/>
            <a:ext cx="645545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7" name="Command Result returned with this contact as a parameter in the constructor"/>
          <p:cNvSpPr/>
          <p:nvPr/>
        </p:nvSpPr>
        <p:spPr>
          <a:xfrm>
            <a:off x="9150203" y="2591376"/>
            <a:ext cx="1771502" cy="1119943"/>
          </a:xfrm>
          <a:prstGeom prst="roundRect">
            <a:avLst>
              <a:gd name="adj" fmla="val 17010"/>
            </a:avLst>
          </a:prstGeom>
          <a:solidFill>
            <a:schemeClr val="accent5">
              <a:satOff val="-41871"/>
              <a:lumOff val="-13058"/>
            </a:schemeClr>
          </a:solidFill>
          <a:ln w="2540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200"/>
            </a:lvl1pPr>
          </a:lstStyle>
          <a:p>
            <a:r>
              <a:t>Command Result returned with this contact as a parameter in the constructor</a:t>
            </a:r>
          </a:p>
        </p:txBody>
      </p:sp>
      <p:sp>
        <p:nvSpPr>
          <p:cNvPr id="138" name="Command Result returned with this claim as a parameter in the constructor"/>
          <p:cNvSpPr/>
          <p:nvPr/>
        </p:nvSpPr>
        <p:spPr>
          <a:xfrm>
            <a:off x="9150203" y="3768100"/>
            <a:ext cx="1771502" cy="1119944"/>
          </a:xfrm>
          <a:prstGeom prst="roundRect">
            <a:avLst>
              <a:gd name="adj" fmla="val 17010"/>
            </a:avLst>
          </a:prstGeom>
          <a:solidFill>
            <a:schemeClr val="accent5">
              <a:satOff val="-41871"/>
              <a:lumOff val="-13058"/>
            </a:schemeClr>
          </a:solidFill>
          <a:ln w="2540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200"/>
            </a:lvl1pPr>
          </a:lstStyle>
          <a:p>
            <a:r>
              <a:t>Command Result returned with this claim as a parameter in the constructor</a:t>
            </a:r>
          </a:p>
        </p:txBody>
      </p:sp>
      <p:sp>
        <p:nvSpPr>
          <p:cNvPr id="139" name="Line"/>
          <p:cNvSpPr/>
          <p:nvPr/>
        </p:nvSpPr>
        <p:spPr>
          <a:xfrm>
            <a:off x="8491612" y="4289971"/>
            <a:ext cx="645545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0" name="Line"/>
          <p:cNvSpPr/>
          <p:nvPr/>
        </p:nvSpPr>
        <p:spPr>
          <a:xfrm>
            <a:off x="10921999" y="3468847"/>
            <a:ext cx="663675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1" name="Line"/>
          <p:cNvSpPr/>
          <p:nvPr/>
        </p:nvSpPr>
        <p:spPr>
          <a:xfrm>
            <a:off x="11595264" y="3454399"/>
            <a:ext cx="1" cy="124642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2" name="Line"/>
          <p:cNvSpPr/>
          <p:nvPr/>
        </p:nvSpPr>
        <p:spPr>
          <a:xfrm>
            <a:off x="10919334" y="4315371"/>
            <a:ext cx="669005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Line"/>
          <p:cNvSpPr/>
          <p:nvPr/>
        </p:nvSpPr>
        <p:spPr>
          <a:xfrm>
            <a:off x="8496299" y="5473960"/>
            <a:ext cx="31047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4" name="Line"/>
          <p:cNvSpPr/>
          <p:nvPr/>
        </p:nvSpPr>
        <p:spPr>
          <a:xfrm flipV="1">
            <a:off x="11595264" y="4988864"/>
            <a:ext cx="1" cy="49225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5" name="Shape"/>
          <p:cNvSpPr/>
          <p:nvPr/>
        </p:nvSpPr>
        <p:spPr>
          <a:xfrm>
            <a:off x="11428484" y="4693691"/>
            <a:ext cx="333562" cy="315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6" name="Line"/>
          <p:cNvSpPr/>
          <p:nvPr/>
        </p:nvSpPr>
        <p:spPr>
          <a:xfrm>
            <a:off x="11768212" y="4851660"/>
            <a:ext cx="35896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Circle"/>
          <p:cNvSpPr/>
          <p:nvPr/>
        </p:nvSpPr>
        <p:spPr>
          <a:xfrm>
            <a:off x="12160992" y="4790700"/>
            <a:ext cx="121921" cy="12192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Lawnce Goh Jia Wei</cp:lastModifiedBy>
  <cp:revision>1</cp:revision>
  <dcterms:modified xsi:type="dcterms:W3CDTF">2019-10-23T15:32:50Z</dcterms:modified>
</cp:coreProperties>
</file>