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2"/>
            <a:ext cx="12401550" cy="82677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4"/>
            <a:ext cx="9429750" cy="62865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ircle"/>
          <p:cNvSpPr/>
          <p:nvPr/>
        </p:nvSpPr>
        <p:spPr>
          <a:xfrm>
            <a:off x="12119965" y="4749674"/>
            <a:ext cx="203973" cy="20397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0" name="Circle"/>
          <p:cNvSpPr/>
          <p:nvPr/>
        </p:nvSpPr>
        <p:spPr>
          <a:xfrm>
            <a:off x="181966" y="4711574"/>
            <a:ext cx="229372" cy="22937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1" name="Line"/>
          <p:cNvSpPr/>
          <p:nvPr/>
        </p:nvSpPr>
        <p:spPr>
          <a:xfrm>
            <a:off x="406399" y="4821075"/>
            <a:ext cx="645546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4" name="LogicManager object calls CheckCommand.execute"/>
          <p:cNvGrpSpPr/>
          <p:nvPr/>
        </p:nvGrpSpPr>
        <p:grpSpPr>
          <a:xfrm>
            <a:off x="1062037" y="4566530"/>
            <a:ext cx="1998615" cy="621062"/>
            <a:chOff x="0" y="0"/>
            <a:chExt cx="1998614" cy="621060"/>
          </a:xfrm>
        </p:grpSpPr>
        <p:sp>
          <p:nvSpPr>
            <p:cNvPr id="122" name="Rounded Rectangle"/>
            <p:cNvSpPr/>
            <p:nvPr/>
          </p:nvSpPr>
          <p:spPr>
            <a:xfrm>
              <a:off x="0" y="0"/>
              <a:ext cx="1998615" cy="621061"/>
            </a:xfrm>
            <a:prstGeom prst="roundRect">
              <a:avLst>
                <a:gd name="adj" fmla="val 26872"/>
              </a:avLst>
            </a:prstGeom>
            <a:solidFill>
              <a:srgbClr val="FCF098"/>
            </a:solidFill>
            <a:ln w="25400" cap="flat">
              <a:solidFill>
                <a:schemeClr val="accent4">
                  <a:lumOff val="10294"/>
                </a:schemeClr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1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" name="LogicManager object calls GotoCommand.execute"/>
            <p:cNvSpPr txBox="1"/>
            <p:nvPr/>
          </p:nvSpPr>
          <p:spPr>
            <a:xfrm>
              <a:off x="48881" y="96656"/>
              <a:ext cx="1900852" cy="427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1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LogicManager object calls GotoCommand.execute</a:t>
              </a:r>
            </a:p>
          </p:txBody>
        </p:sp>
      </p:grpSp>
      <p:sp>
        <p:nvSpPr>
          <p:cNvPr id="125" name="Line"/>
          <p:cNvSpPr/>
          <p:nvPr/>
        </p:nvSpPr>
        <p:spPr>
          <a:xfrm>
            <a:off x="3081411" y="4821075"/>
            <a:ext cx="669006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Shape"/>
          <p:cNvSpPr/>
          <p:nvPr/>
        </p:nvSpPr>
        <p:spPr>
          <a:xfrm>
            <a:off x="3739081" y="4663106"/>
            <a:ext cx="333563" cy="315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7" name="Line"/>
          <p:cNvSpPr/>
          <p:nvPr/>
        </p:nvSpPr>
        <p:spPr>
          <a:xfrm flipV="1">
            <a:off x="3904058" y="3517641"/>
            <a:ext cx="2" cy="11453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Line"/>
          <p:cNvSpPr/>
          <p:nvPr/>
        </p:nvSpPr>
        <p:spPr>
          <a:xfrm>
            <a:off x="3894211" y="3507356"/>
            <a:ext cx="1341540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Line"/>
          <p:cNvSpPr/>
          <p:nvPr/>
        </p:nvSpPr>
        <p:spPr>
          <a:xfrm>
            <a:off x="3894211" y="4315371"/>
            <a:ext cx="1341540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Line"/>
          <p:cNvSpPr/>
          <p:nvPr/>
        </p:nvSpPr>
        <p:spPr>
          <a:xfrm flipV="1">
            <a:off x="3904059" y="4979772"/>
            <a:ext cx="1" cy="136977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Line"/>
          <p:cNvSpPr/>
          <p:nvPr/>
        </p:nvSpPr>
        <p:spPr>
          <a:xfrm>
            <a:off x="3894211" y="5481475"/>
            <a:ext cx="1341540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[state == contacts]"/>
          <p:cNvSpPr txBox="1"/>
          <p:nvPr/>
        </p:nvSpPr>
        <p:spPr>
          <a:xfrm>
            <a:off x="3958670" y="3159723"/>
            <a:ext cx="1212623" cy="262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[view = contacts]</a:t>
            </a:r>
          </a:p>
        </p:txBody>
      </p:sp>
      <p:sp>
        <p:nvSpPr>
          <p:cNvPr id="133" name="[state == claims]"/>
          <p:cNvSpPr txBox="1"/>
          <p:nvPr/>
        </p:nvSpPr>
        <p:spPr>
          <a:xfrm>
            <a:off x="4031105" y="3971688"/>
            <a:ext cx="1067753" cy="262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[view = claims]</a:t>
            </a:r>
          </a:p>
        </p:txBody>
      </p:sp>
      <p:sp>
        <p:nvSpPr>
          <p:cNvPr id="134" name="[else]"/>
          <p:cNvSpPr txBox="1"/>
          <p:nvPr/>
        </p:nvSpPr>
        <p:spPr>
          <a:xfrm>
            <a:off x="3966424" y="5081042"/>
            <a:ext cx="1197115" cy="262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[view = incomes]</a:t>
            </a:r>
          </a:p>
        </p:txBody>
      </p:sp>
      <p:grpSp>
        <p:nvGrpSpPr>
          <p:cNvPr id="137" name="model.getFilteredContactList gets a list. The specific contact is then retrieved with the index from this list"/>
          <p:cNvGrpSpPr/>
          <p:nvPr/>
        </p:nvGrpSpPr>
        <p:grpSpPr>
          <a:xfrm>
            <a:off x="5238603" y="2966841"/>
            <a:ext cx="3255667" cy="851614"/>
            <a:chOff x="0" y="0"/>
            <a:chExt cx="3255666" cy="851613"/>
          </a:xfrm>
        </p:grpSpPr>
        <p:sp>
          <p:nvSpPr>
            <p:cNvPr id="135" name="Rounded Rectangle"/>
            <p:cNvSpPr/>
            <p:nvPr/>
          </p:nvSpPr>
          <p:spPr>
            <a:xfrm>
              <a:off x="0" y="0"/>
              <a:ext cx="3255667" cy="851614"/>
            </a:xfrm>
            <a:prstGeom prst="roundRect">
              <a:avLst>
                <a:gd name="adj" fmla="val 22369"/>
              </a:avLst>
            </a:prstGeom>
            <a:solidFill>
              <a:schemeClr val="accent1">
                <a:lumOff val="125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6" name="model.updateFilteredContactList changes the current list to contacts"/>
            <p:cNvSpPr txBox="1"/>
            <p:nvPr/>
          </p:nvSpPr>
          <p:spPr>
            <a:xfrm>
              <a:off x="55794" y="186716"/>
              <a:ext cx="3144078" cy="478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model.updateFilteredContactList changes the current list to contacts</a:t>
              </a:r>
            </a:p>
          </p:txBody>
        </p:sp>
      </p:grpSp>
      <p:grpSp>
        <p:nvGrpSpPr>
          <p:cNvPr id="140" name="model.getFilteredClaimList gets a list. The specific claim is then retrieved with the index from this list"/>
          <p:cNvGrpSpPr/>
          <p:nvPr/>
        </p:nvGrpSpPr>
        <p:grpSpPr>
          <a:xfrm>
            <a:off x="5238603" y="3902266"/>
            <a:ext cx="3255667" cy="851613"/>
            <a:chOff x="0" y="0"/>
            <a:chExt cx="3255666" cy="851611"/>
          </a:xfrm>
        </p:grpSpPr>
        <p:sp>
          <p:nvSpPr>
            <p:cNvPr id="138" name="Rounded Rectangle"/>
            <p:cNvSpPr/>
            <p:nvPr/>
          </p:nvSpPr>
          <p:spPr>
            <a:xfrm>
              <a:off x="0" y="0"/>
              <a:ext cx="3255667" cy="851612"/>
            </a:xfrm>
            <a:prstGeom prst="roundRect">
              <a:avLst>
                <a:gd name="adj" fmla="val 22369"/>
              </a:avLst>
            </a:prstGeom>
            <a:solidFill>
              <a:schemeClr val="accent1">
                <a:lumOff val="125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" name="model.updateFilteredClaimList changes the current list to claims"/>
            <p:cNvSpPr txBox="1"/>
            <p:nvPr/>
          </p:nvSpPr>
          <p:spPr>
            <a:xfrm>
              <a:off x="55794" y="186716"/>
              <a:ext cx="3144078" cy="478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model.updateFilteredClaimList changes the current list to claims</a:t>
              </a:r>
            </a:p>
          </p:txBody>
        </p:sp>
      </p:grpSp>
      <p:grpSp>
        <p:nvGrpSpPr>
          <p:cNvPr id="143" name="Return a command exception with the correct failure message"/>
          <p:cNvGrpSpPr/>
          <p:nvPr/>
        </p:nvGrpSpPr>
        <p:grpSpPr>
          <a:xfrm>
            <a:off x="5225903" y="5917851"/>
            <a:ext cx="3255667" cy="851613"/>
            <a:chOff x="0" y="0"/>
            <a:chExt cx="3255666" cy="851611"/>
          </a:xfrm>
        </p:grpSpPr>
        <p:sp>
          <p:nvSpPr>
            <p:cNvPr id="141" name="Rounded Rectangle"/>
            <p:cNvSpPr/>
            <p:nvPr/>
          </p:nvSpPr>
          <p:spPr>
            <a:xfrm>
              <a:off x="0" y="0"/>
              <a:ext cx="3255667" cy="851612"/>
            </a:xfrm>
            <a:prstGeom prst="roundRect">
              <a:avLst>
                <a:gd name="adj" fmla="val 22369"/>
              </a:avLst>
            </a:prstGeom>
            <a:solidFill>
              <a:schemeClr val="accent1">
                <a:lumOff val="125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" name="Return a command exception with the correct failure message"/>
            <p:cNvSpPr txBox="1"/>
            <p:nvPr/>
          </p:nvSpPr>
          <p:spPr>
            <a:xfrm>
              <a:off x="55794" y="186716"/>
              <a:ext cx="3144078" cy="478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Return a command exception with the correct failure message</a:t>
              </a:r>
            </a:p>
          </p:txBody>
        </p:sp>
      </p:grpSp>
      <p:sp>
        <p:nvSpPr>
          <p:cNvPr id="144" name="Line"/>
          <p:cNvSpPr/>
          <p:nvPr/>
        </p:nvSpPr>
        <p:spPr>
          <a:xfrm>
            <a:off x="8491611" y="3291047"/>
            <a:ext cx="645546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7" name="Command Result returned with this contact as a parameter in the constructor"/>
          <p:cNvGrpSpPr/>
          <p:nvPr/>
        </p:nvGrpSpPr>
        <p:grpSpPr>
          <a:xfrm>
            <a:off x="9150202" y="2515175"/>
            <a:ext cx="1771503" cy="1119944"/>
            <a:chOff x="0" y="0"/>
            <a:chExt cx="1771501" cy="1119942"/>
          </a:xfrm>
        </p:grpSpPr>
        <p:sp>
          <p:nvSpPr>
            <p:cNvPr id="145" name="Rounded Rectangle"/>
            <p:cNvSpPr/>
            <p:nvPr/>
          </p:nvSpPr>
          <p:spPr>
            <a:xfrm>
              <a:off x="0" y="0"/>
              <a:ext cx="1771502" cy="1119943"/>
            </a:xfrm>
            <a:prstGeom prst="roundRect">
              <a:avLst>
                <a:gd name="adj" fmla="val 17010"/>
              </a:avLst>
            </a:prstGeom>
            <a:solidFill>
              <a:schemeClr val="accent5">
                <a:satOff val="-41871"/>
                <a:lumOff val="-13058"/>
              </a:scheme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6" name="Command Result returned with the contact success message"/>
            <p:cNvSpPr txBox="1"/>
            <p:nvPr/>
          </p:nvSpPr>
          <p:spPr>
            <a:xfrm>
              <a:off x="55795" y="130381"/>
              <a:ext cx="1659912" cy="859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Command Result returned with the contact success message</a:t>
              </a:r>
            </a:p>
          </p:txBody>
        </p:sp>
      </p:grpSp>
      <p:grpSp>
        <p:nvGrpSpPr>
          <p:cNvPr id="150" name="Command Result returned with this claim as a parameter in the constructor"/>
          <p:cNvGrpSpPr/>
          <p:nvPr/>
        </p:nvGrpSpPr>
        <p:grpSpPr>
          <a:xfrm>
            <a:off x="9137502" y="3717300"/>
            <a:ext cx="1771503" cy="1119945"/>
            <a:chOff x="0" y="0"/>
            <a:chExt cx="1771501" cy="1119944"/>
          </a:xfrm>
        </p:grpSpPr>
        <p:sp>
          <p:nvSpPr>
            <p:cNvPr id="148" name="Rounded Rectangle"/>
            <p:cNvSpPr/>
            <p:nvPr/>
          </p:nvSpPr>
          <p:spPr>
            <a:xfrm>
              <a:off x="0" y="0"/>
              <a:ext cx="1771502" cy="1119945"/>
            </a:xfrm>
            <a:prstGeom prst="roundRect">
              <a:avLst>
                <a:gd name="adj" fmla="val 17010"/>
              </a:avLst>
            </a:prstGeom>
            <a:solidFill>
              <a:schemeClr val="accent5">
                <a:satOff val="-41871"/>
                <a:lumOff val="-13058"/>
              </a:scheme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9" name="Command Result returned with the claim success message"/>
            <p:cNvSpPr txBox="1"/>
            <p:nvPr/>
          </p:nvSpPr>
          <p:spPr>
            <a:xfrm>
              <a:off x="55795" y="130382"/>
              <a:ext cx="1659912" cy="859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Command Result returned with the claim success message</a:t>
              </a:r>
            </a:p>
          </p:txBody>
        </p:sp>
      </p:grpSp>
      <p:sp>
        <p:nvSpPr>
          <p:cNvPr id="151" name="Line"/>
          <p:cNvSpPr/>
          <p:nvPr/>
        </p:nvSpPr>
        <p:spPr>
          <a:xfrm>
            <a:off x="8491611" y="4289971"/>
            <a:ext cx="645546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>
            <a:off x="10934750" y="3329147"/>
            <a:ext cx="663676" cy="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>
            <a:off x="11595265" y="3331047"/>
            <a:ext cx="1" cy="136977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>
            <a:off x="10919334" y="4315371"/>
            <a:ext cx="669006" cy="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8483598" y="6343657"/>
            <a:ext cx="3104711" cy="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 flipV="1">
            <a:off x="11595265" y="5012829"/>
            <a:ext cx="1" cy="132762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Shape"/>
          <p:cNvSpPr/>
          <p:nvPr/>
        </p:nvSpPr>
        <p:spPr>
          <a:xfrm>
            <a:off x="11428483" y="4693691"/>
            <a:ext cx="333563" cy="315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11768211" y="4851660"/>
            <a:ext cx="358963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Circle"/>
          <p:cNvSpPr/>
          <p:nvPr/>
        </p:nvSpPr>
        <p:spPr>
          <a:xfrm>
            <a:off x="12160991" y="4790699"/>
            <a:ext cx="121923" cy="12192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Line"/>
          <p:cNvSpPr/>
          <p:nvPr/>
        </p:nvSpPr>
        <p:spPr>
          <a:xfrm>
            <a:off x="3894211" y="6343656"/>
            <a:ext cx="1341540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63" name="model.getFilteredClaimList gets a list. The specific claim is then retrieved with the index from this list"/>
          <p:cNvGrpSpPr/>
          <p:nvPr/>
        </p:nvGrpSpPr>
        <p:grpSpPr>
          <a:xfrm>
            <a:off x="5238603" y="4903708"/>
            <a:ext cx="3255667" cy="851613"/>
            <a:chOff x="0" y="0"/>
            <a:chExt cx="3255666" cy="851611"/>
          </a:xfrm>
        </p:grpSpPr>
        <p:sp>
          <p:nvSpPr>
            <p:cNvPr id="161" name="Rounded Rectangle"/>
            <p:cNvSpPr/>
            <p:nvPr/>
          </p:nvSpPr>
          <p:spPr>
            <a:xfrm>
              <a:off x="0" y="0"/>
              <a:ext cx="3255667" cy="851612"/>
            </a:xfrm>
            <a:prstGeom prst="roundRect">
              <a:avLst>
                <a:gd name="adj" fmla="val 22369"/>
              </a:avLst>
            </a:prstGeom>
            <a:solidFill>
              <a:schemeClr val="accent1">
                <a:lumOff val="125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" name="model.getFilteredIncomesList changes the current list to incomes"/>
            <p:cNvSpPr txBox="1"/>
            <p:nvPr/>
          </p:nvSpPr>
          <p:spPr>
            <a:xfrm>
              <a:off x="55794" y="186716"/>
              <a:ext cx="3144078" cy="478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model.getFilteredIncomesList changes the current list to incomes</a:t>
              </a:r>
            </a:p>
          </p:txBody>
        </p:sp>
      </p:grpSp>
      <p:sp>
        <p:nvSpPr>
          <p:cNvPr id="164" name="[else]"/>
          <p:cNvSpPr txBox="1"/>
          <p:nvPr/>
        </p:nvSpPr>
        <p:spPr>
          <a:xfrm>
            <a:off x="4348421" y="6064328"/>
            <a:ext cx="458521" cy="262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[else]</a:t>
            </a:r>
          </a:p>
        </p:txBody>
      </p:sp>
      <p:sp>
        <p:nvSpPr>
          <p:cNvPr id="165" name="Line"/>
          <p:cNvSpPr/>
          <p:nvPr/>
        </p:nvSpPr>
        <p:spPr>
          <a:xfrm>
            <a:off x="8491611" y="5481475"/>
            <a:ext cx="645546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68" name="Command Result returned with this claim as a parameter in the constructor"/>
          <p:cNvGrpSpPr/>
          <p:nvPr/>
        </p:nvGrpSpPr>
        <p:grpSpPr>
          <a:xfrm>
            <a:off x="9150202" y="4934204"/>
            <a:ext cx="1771503" cy="1119945"/>
            <a:chOff x="0" y="0"/>
            <a:chExt cx="1771501" cy="1119944"/>
          </a:xfrm>
        </p:grpSpPr>
        <p:sp>
          <p:nvSpPr>
            <p:cNvPr id="166" name="Rounded Rectangle"/>
            <p:cNvSpPr/>
            <p:nvPr/>
          </p:nvSpPr>
          <p:spPr>
            <a:xfrm>
              <a:off x="0" y="0"/>
              <a:ext cx="1771502" cy="1119945"/>
            </a:xfrm>
            <a:prstGeom prst="roundRect">
              <a:avLst>
                <a:gd name="adj" fmla="val 17010"/>
              </a:avLst>
            </a:prstGeom>
            <a:solidFill>
              <a:schemeClr val="accent5">
                <a:satOff val="-41871"/>
                <a:lumOff val="-13058"/>
              </a:scheme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" name="Command Result returned with the income success message"/>
            <p:cNvSpPr txBox="1"/>
            <p:nvPr/>
          </p:nvSpPr>
          <p:spPr>
            <a:xfrm>
              <a:off x="55795" y="130382"/>
              <a:ext cx="1659912" cy="859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Command Result returned with the income success message</a:t>
              </a:r>
            </a:p>
          </p:txBody>
        </p:sp>
      </p:grpSp>
      <p:sp>
        <p:nvSpPr>
          <p:cNvPr id="169" name="Line"/>
          <p:cNvSpPr/>
          <p:nvPr/>
        </p:nvSpPr>
        <p:spPr>
          <a:xfrm>
            <a:off x="10934750" y="5481476"/>
            <a:ext cx="669006" cy="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