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52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4"/>
            <a:ext cx="9429750" cy="6286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7F7A9-E558-4AF3-993B-6B60C47E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8750"/>
            <a:ext cx="12985954" cy="57353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0DA2FC-5FB2-4DC1-BF81-146203BF939A}"/>
              </a:ext>
            </a:extLst>
          </p:cNvPr>
          <p:cNvSpPr/>
          <p:nvPr/>
        </p:nvSpPr>
        <p:spPr>
          <a:xfrm>
            <a:off x="4991100" y="2257425"/>
            <a:ext cx="742950" cy="47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B05D89-6577-46FD-8351-231656BADB07}"/>
              </a:ext>
            </a:extLst>
          </p:cNvPr>
          <p:cNvSpPr/>
          <p:nvPr/>
        </p:nvSpPr>
        <p:spPr>
          <a:xfrm>
            <a:off x="9429750" y="3514725"/>
            <a:ext cx="485775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23DD33-9BE1-47BE-97F9-891FE15D0118}"/>
              </a:ext>
            </a:extLst>
          </p:cNvPr>
          <p:cNvSpPr/>
          <p:nvPr/>
        </p:nvSpPr>
        <p:spPr>
          <a:xfrm>
            <a:off x="9429750" y="4552950"/>
            <a:ext cx="742950" cy="47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F406B2-523D-4658-87A1-416B7F2A8446}"/>
              </a:ext>
            </a:extLst>
          </p:cNvPr>
          <p:cNvSpPr/>
          <p:nvPr/>
        </p:nvSpPr>
        <p:spPr>
          <a:xfrm>
            <a:off x="9429750" y="5314950"/>
            <a:ext cx="742950" cy="47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D7A8F6-2157-4074-9928-BA7EDC8D0E74}"/>
              </a:ext>
            </a:extLst>
          </p:cNvPr>
          <p:cNvSpPr/>
          <p:nvPr/>
        </p:nvSpPr>
        <p:spPr>
          <a:xfrm>
            <a:off x="10258425" y="5476875"/>
            <a:ext cx="742950" cy="47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920DAE-A7F2-4D55-9544-72FC8AD03E02}"/>
              </a:ext>
            </a:extLst>
          </p:cNvPr>
          <p:cNvSpPr/>
          <p:nvPr/>
        </p:nvSpPr>
        <p:spPr>
          <a:xfrm>
            <a:off x="8401050" y="3488056"/>
            <a:ext cx="676275" cy="45719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371442-4E67-45EF-98D9-803AD405D787}"/>
              </a:ext>
            </a:extLst>
          </p:cNvPr>
          <p:cNvSpPr/>
          <p:nvPr/>
        </p:nvSpPr>
        <p:spPr>
          <a:xfrm>
            <a:off x="5200650" y="4429125"/>
            <a:ext cx="485775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FBC4C6-F198-4208-BAE7-6A87DF29427E}"/>
              </a:ext>
            </a:extLst>
          </p:cNvPr>
          <p:cNvSpPr/>
          <p:nvPr/>
        </p:nvSpPr>
        <p:spPr>
          <a:xfrm>
            <a:off x="9582150" y="3667125"/>
            <a:ext cx="742950" cy="47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0B6E36-6580-425E-839D-0356D8100E73}"/>
              </a:ext>
            </a:extLst>
          </p:cNvPr>
          <p:cNvSpPr/>
          <p:nvPr/>
        </p:nvSpPr>
        <p:spPr>
          <a:xfrm>
            <a:off x="5138737" y="6638925"/>
            <a:ext cx="485775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 Zhan Ming</cp:lastModifiedBy>
  <cp:revision>10</cp:revision>
  <dcterms:modified xsi:type="dcterms:W3CDTF">2019-11-05T08:27:57Z</dcterms:modified>
</cp:coreProperties>
</file>