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>
        <p:scale>
          <a:sx n="104" d="100"/>
          <a:sy n="104" d="100"/>
        </p:scale>
        <p:origin x="632" y="-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2"/>
            <a:ext cx="12401550" cy="8267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5"/>
            <a:ext cx="9429750" cy="6286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ircle"/>
          <p:cNvSpPr/>
          <p:nvPr/>
        </p:nvSpPr>
        <p:spPr>
          <a:xfrm>
            <a:off x="12119966" y="4749675"/>
            <a:ext cx="203972" cy="20397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Circle"/>
          <p:cNvSpPr/>
          <p:nvPr/>
        </p:nvSpPr>
        <p:spPr>
          <a:xfrm>
            <a:off x="181966" y="4711575"/>
            <a:ext cx="229372" cy="22937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Line"/>
          <p:cNvSpPr/>
          <p:nvPr/>
        </p:nvSpPr>
        <p:spPr>
          <a:xfrm>
            <a:off x="406399" y="4821076"/>
            <a:ext cx="64554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2" name="LogicManager object calls CheckCommand.execute"/>
          <p:cNvSpPr/>
          <p:nvPr/>
        </p:nvSpPr>
        <p:spPr>
          <a:xfrm>
            <a:off x="1062037" y="4566530"/>
            <a:ext cx="1998614" cy="621061"/>
          </a:xfrm>
          <a:prstGeom prst="roundRect">
            <a:avLst>
              <a:gd name="adj" fmla="val 26872"/>
            </a:avLst>
          </a:prstGeom>
          <a:solidFill>
            <a:schemeClr val="accent4">
              <a:lumOff val="20588"/>
            </a:schemeClr>
          </a:solidFill>
          <a:ln w="25400">
            <a:solidFill>
              <a:schemeClr val="accent4">
                <a:lumOff val="10294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100"/>
            </a:lvl1pPr>
          </a:lstStyle>
          <a:p>
            <a:r>
              <a:rPr lang="en-US" dirty="0"/>
              <a:t>User makes an error and enters an unrecognizable command </a:t>
            </a:r>
            <a:endParaRPr dirty="0"/>
          </a:p>
        </p:txBody>
      </p:sp>
      <p:sp>
        <p:nvSpPr>
          <p:cNvPr id="123" name="Line"/>
          <p:cNvSpPr/>
          <p:nvPr/>
        </p:nvSpPr>
        <p:spPr>
          <a:xfrm>
            <a:off x="3081412" y="4821076"/>
            <a:ext cx="66900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" name="Shape"/>
          <p:cNvSpPr/>
          <p:nvPr/>
        </p:nvSpPr>
        <p:spPr>
          <a:xfrm>
            <a:off x="3739081" y="4663107"/>
            <a:ext cx="333562" cy="315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5" name="Line"/>
          <p:cNvSpPr/>
          <p:nvPr/>
        </p:nvSpPr>
        <p:spPr>
          <a:xfrm flipV="1">
            <a:off x="3904059" y="3541328"/>
            <a:ext cx="16982" cy="112165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" name="Line"/>
          <p:cNvSpPr/>
          <p:nvPr/>
        </p:nvSpPr>
        <p:spPr>
          <a:xfrm>
            <a:off x="3921043" y="3541330"/>
            <a:ext cx="130486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8" name="Line"/>
          <p:cNvSpPr/>
          <p:nvPr/>
        </p:nvSpPr>
        <p:spPr>
          <a:xfrm flipV="1">
            <a:off x="3904059" y="4979772"/>
            <a:ext cx="1" cy="49225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Line"/>
          <p:cNvSpPr/>
          <p:nvPr/>
        </p:nvSpPr>
        <p:spPr>
          <a:xfrm>
            <a:off x="3894212" y="5481476"/>
            <a:ext cx="13415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1" name="[state == claims]"/>
          <p:cNvSpPr txBox="1"/>
          <p:nvPr/>
        </p:nvSpPr>
        <p:spPr>
          <a:xfrm>
            <a:off x="3775496" y="2764935"/>
            <a:ext cx="1490793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r>
              <a:rPr lang="en-SG" dirty="0"/>
              <a:t>[User does not want </a:t>
            </a:r>
          </a:p>
          <a:p>
            <a:r>
              <a:rPr lang="en-SG" dirty="0"/>
              <a:t>to create shortcut]</a:t>
            </a:r>
            <a:endParaRPr dirty="0"/>
          </a:p>
        </p:txBody>
      </p:sp>
      <p:sp>
        <p:nvSpPr>
          <p:cNvPr id="132" name="[else]"/>
          <p:cNvSpPr txBox="1"/>
          <p:nvPr/>
        </p:nvSpPr>
        <p:spPr>
          <a:xfrm>
            <a:off x="4234121" y="5094576"/>
            <a:ext cx="458521" cy="2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r>
              <a:rPr dirty="0"/>
              <a:t>[else]</a:t>
            </a:r>
          </a:p>
        </p:txBody>
      </p:sp>
      <p:sp>
        <p:nvSpPr>
          <p:cNvPr id="134" name="model.getFilteredClaimList gets a list. The specific claim is then retrieved with the index from this list"/>
          <p:cNvSpPr/>
          <p:nvPr/>
        </p:nvSpPr>
        <p:spPr>
          <a:xfrm>
            <a:off x="5225903" y="3114798"/>
            <a:ext cx="3255666" cy="851612"/>
          </a:xfrm>
          <a:prstGeom prst="roundRect">
            <a:avLst>
              <a:gd name="adj" fmla="val 22369"/>
            </a:avLst>
          </a:prstGeom>
          <a:solidFill>
            <a:schemeClr val="accent1">
              <a:lumOff val="12500"/>
            </a:schemeClr>
          </a:solidFill>
          <a:ln w="25400">
            <a:solidFill>
              <a:schemeClr val="accent1">
                <a:lumOff val="125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/>
            </a:lvl1pPr>
          </a:lstStyle>
          <a:p>
            <a:r>
              <a:rPr lang="en-US" dirty="0"/>
              <a:t>User enters “n”</a:t>
            </a:r>
            <a:endParaRPr dirty="0"/>
          </a:p>
        </p:txBody>
      </p:sp>
      <p:sp>
        <p:nvSpPr>
          <p:cNvPr id="135" name="Return a command exception with the correct failure message"/>
          <p:cNvSpPr/>
          <p:nvPr/>
        </p:nvSpPr>
        <p:spPr>
          <a:xfrm>
            <a:off x="5235751" y="5060156"/>
            <a:ext cx="3255666" cy="851612"/>
          </a:xfrm>
          <a:prstGeom prst="roundRect">
            <a:avLst>
              <a:gd name="adj" fmla="val 22369"/>
            </a:avLst>
          </a:prstGeom>
          <a:solidFill>
            <a:schemeClr val="accent1">
              <a:lumOff val="12500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/>
            </a:lvl1pPr>
          </a:lstStyle>
          <a:p>
            <a:r>
              <a:rPr lang="en-US" dirty="0"/>
              <a:t>User types in command</a:t>
            </a:r>
            <a:endParaRPr dirty="0"/>
          </a:p>
        </p:txBody>
      </p:sp>
      <p:sp>
        <p:nvSpPr>
          <p:cNvPr id="144" name="Line"/>
          <p:cNvSpPr/>
          <p:nvPr/>
        </p:nvSpPr>
        <p:spPr>
          <a:xfrm flipV="1">
            <a:off x="11595264" y="4988864"/>
            <a:ext cx="1" cy="49225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5" name="Shape"/>
          <p:cNvSpPr/>
          <p:nvPr/>
        </p:nvSpPr>
        <p:spPr>
          <a:xfrm>
            <a:off x="11428484" y="4693691"/>
            <a:ext cx="333562" cy="315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6" name="Line"/>
          <p:cNvSpPr/>
          <p:nvPr/>
        </p:nvSpPr>
        <p:spPr>
          <a:xfrm>
            <a:off x="11768212" y="4851660"/>
            <a:ext cx="35896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Circle"/>
          <p:cNvSpPr/>
          <p:nvPr/>
        </p:nvSpPr>
        <p:spPr>
          <a:xfrm>
            <a:off x="12160992" y="4790700"/>
            <a:ext cx="121921" cy="12192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169CB7EF-FEC5-5842-A9D1-708764D413D1}"/>
              </a:ext>
            </a:extLst>
          </p:cNvPr>
          <p:cNvSpPr/>
          <p:nvPr/>
        </p:nvSpPr>
        <p:spPr>
          <a:xfrm flipH="1">
            <a:off x="11602163" y="3517640"/>
            <a:ext cx="0" cy="119393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4371F9CF-1B7C-AC4E-A9C6-D023FFE9279B}"/>
              </a:ext>
            </a:extLst>
          </p:cNvPr>
          <p:cNvSpPr/>
          <p:nvPr/>
        </p:nvSpPr>
        <p:spPr>
          <a:xfrm>
            <a:off x="8480470" y="3517640"/>
            <a:ext cx="31047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348F3749-1BE1-614D-A55D-1045E4758EF8}"/>
              </a:ext>
            </a:extLst>
          </p:cNvPr>
          <p:cNvSpPr/>
          <p:nvPr/>
        </p:nvSpPr>
        <p:spPr>
          <a:xfrm flipV="1">
            <a:off x="8501542" y="5497555"/>
            <a:ext cx="333562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86A5B4A0-24DC-F04B-AD77-C5AB6BADE537}"/>
              </a:ext>
            </a:extLst>
          </p:cNvPr>
          <p:cNvSpPr/>
          <p:nvPr/>
        </p:nvSpPr>
        <p:spPr>
          <a:xfrm>
            <a:off x="8856723" y="5339585"/>
            <a:ext cx="333562" cy="315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" name="[state == claims]">
            <a:extLst>
              <a:ext uri="{FF2B5EF4-FFF2-40B4-BE49-F238E27FC236}">
                <a16:creationId xmlns:a16="http://schemas.microsoft.com/office/drawing/2014/main" id="{DE79AC98-6568-9E43-BBF1-F0BA5C4A4CAF}"/>
              </a:ext>
            </a:extLst>
          </p:cNvPr>
          <p:cNvSpPr txBox="1"/>
          <p:nvPr/>
        </p:nvSpPr>
        <p:spPr>
          <a:xfrm>
            <a:off x="8806174" y="4645943"/>
            <a:ext cx="1344920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r>
              <a:rPr lang="en-SG" dirty="0"/>
              <a:t>[User inputs valid </a:t>
            </a:r>
          </a:p>
          <a:p>
            <a:r>
              <a:rPr lang="en-SG" dirty="0"/>
              <a:t>existing command]</a:t>
            </a:r>
            <a:endParaRPr dirty="0"/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96C7B7B2-41BE-454C-982C-B7229F4772C5}"/>
              </a:ext>
            </a:extLst>
          </p:cNvPr>
          <p:cNvSpPr/>
          <p:nvPr/>
        </p:nvSpPr>
        <p:spPr>
          <a:xfrm flipV="1">
            <a:off x="9190285" y="5497554"/>
            <a:ext cx="333562" cy="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" name="Return a command exception with the correct failure message">
            <a:extLst>
              <a:ext uri="{FF2B5EF4-FFF2-40B4-BE49-F238E27FC236}">
                <a16:creationId xmlns:a16="http://schemas.microsoft.com/office/drawing/2014/main" id="{AD93D8B1-6681-C24B-AEFB-7B10F845780F}"/>
              </a:ext>
            </a:extLst>
          </p:cNvPr>
          <p:cNvSpPr/>
          <p:nvPr/>
        </p:nvSpPr>
        <p:spPr>
          <a:xfrm>
            <a:off x="9544767" y="5046222"/>
            <a:ext cx="1808816" cy="851612"/>
          </a:xfrm>
          <a:prstGeom prst="roundRect">
            <a:avLst>
              <a:gd name="adj" fmla="val 22369"/>
            </a:avLst>
          </a:prstGeom>
          <a:solidFill>
            <a:schemeClr val="accent1">
              <a:lumOff val="12500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/>
            </a:lvl1pPr>
          </a:lstStyle>
          <a:p>
            <a:r>
              <a:rPr lang="en-US" dirty="0" err="1"/>
              <a:t>FinSec</a:t>
            </a:r>
            <a:r>
              <a:rPr lang="en-US" dirty="0"/>
              <a:t> creates a </a:t>
            </a:r>
            <a:r>
              <a:rPr lang="en-US" dirty="0" err="1"/>
              <a:t>CommandItem</a:t>
            </a:r>
            <a:r>
              <a:rPr lang="en-US" dirty="0"/>
              <a:t> with the new shortcut and stores it in the </a:t>
            </a:r>
            <a:r>
              <a:rPr lang="en-US" dirty="0" err="1"/>
              <a:t>TreeSet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B06C9726-F4F3-E74F-8B82-F4C5C39C556E}"/>
              </a:ext>
            </a:extLst>
          </p:cNvPr>
          <p:cNvSpPr/>
          <p:nvPr/>
        </p:nvSpPr>
        <p:spPr>
          <a:xfrm>
            <a:off x="11345262" y="5497554"/>
            <a:ext cx="256901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Line">
            <a:extLst>
              <a:ext uri="{FF2B5EF4-FFF2-40B4-BE49-F238E27FC236}">
                <a16:creationId xmlns:a16="http://schemas.microsoft.com/office/drawing/2014/main" id="{5EDD28C1-6129-8A4C-9292-488ED3A57813}"/>
              </a:ext>
            </a:extLst>
          </p:cNvPr>
          <p:cNvSpPr/>
          <p:nvPr/>
        </p:nvSpPr>
        <p:spPr>
          <a:xfrm>
            <a:off x="9015256" y="5671957"/>
            <a:ext cx="19270" cy="21128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id="{67267B3E-B2D7-ED4E-A8AB-69A84942FCB5}"/>
              </a:ext>
            </a:extLst>
          </p:cNvPr>
          <p:cNvSpPr/>
          <p:nvPr/>
        </p:nvSpPr>
        <p:spPr>
          <a:xfrm flipV="1">
            <a:off x="2061345" y="7776559"/>
            <a:ext cx="6954540" cy="814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70" name="Line">
            <a:extLst>
              <a:ext uri="{FF2B5EF4-FFF2-40B4-BE49-F238E27FC236}">
                <a16:creationId xmlns:a16="http://schemas.microsoft.com/office/drawing/2014/main" id="{78442DB5-15E7-4142-9570-CC30686BAF25}"/>
              </a:ext>
            </a:extLst>
          </p:cNvPr>
          <p:cNvSpPr/>
          <p:nvPr/>
        </p:nvSpPr>
        <p:spPr>
          <a:xfrm flipV="1">
            <a:off x="2061344" y="5203984"/>
            <a:ext cx="18008" cy="258077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" name="[else]">
            <a:extLst>
              <a:ext uri="{FF2B5EF4-FFF2-40B4-BE49-F238E27FC236}">
                <a16:creationId xmlns:a16="http://schemas.microsoft.com/office/drawing/2014/main" id="{017D3455-E653-0545-93AE-0661378103EE}"/>
              </a:ext>
            </a:extLst>
          </p:cNvPr>
          <p:cNvSpPr txBox="1"/>
          <p:nvPr/>
        </p:nvSpPr>
        <p:spPr>
          <a:xfrm>
            <a:off x="9005373" y="6513445"/>
            <a:ext cx="458521" cy="2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r>
              <a:rPr dirty="0"/>
              <a:t>[else]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Joshua Seet Siang Suen</cp:lastModifiedBy>
  <cp:revision>5</cp:revision>
  <dcterms:modified xsi:type="dcterms:W3CDTF">2019-11-03T18:39:03Z</dcterms:modified>
</cp:coreProperties>
</file>