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5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3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Rendered Version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21EF51-B9BD-437E-841A-9197699F3F12}"/>
              </a:ext>
            </a:extLst>
          </p:cNvPr>
          <p:cNvGrpSpPr/>
          <p:nvPr/>
        </p:nvGrpSpPr>
        <p:grpSpPr>
          <a:xfrm>
            <a:off x="1257300" y="2567940"/>
            <a:ext cx="10233660" cy="2087880"/>
            <a:chOff x="1257300" y="2567940"/>
            <a:chExt cx="10233660" cy="2087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4DF775-8992-4BE9-9546-533670345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26" t="13001" r="9435" b="56554"/>
            <a:stretch/>
          </p:blipFill>
          <p:spPr>
            <a:xfrm>
              <a:off x="1257300" y="2567940"/>
              <a:ext cx="10233660" cy="20878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3AECCE-E670-46C7-A2F6-C06B85C0F13B}"/>
                </a:ext>
              </a:extLst>
            </p:cNvPr>
            <p:cNvSpPr/>
            <p:nvPr/>
          </p:nvSpPr>
          <p:spPr>
            <a:xfrm>
              <a:off x="5303520" y="2720340"/>
              <a:ext cx="6187440" cy="40715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EF5E18-B2DA-44D1-B168-2E0DAA1B2AF9}"/>
                </a:ext>
              </a:extLst>
            </p:cNvPr>
            <p:cNvSpPr/>
            <p:nvPr/>
          </p:nvSpPr>
          <p:spPr>
            <a:xfrm>
              <a:off x="9231716" y="2999233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</a:t>
              </a:r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feature that 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updates in </a:t>
              </a:r>
              <a:r>
                <a:rPr lang="en-SG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Real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34087-C1EC-483A-AD8C-7DFC24A78AB4}"/>
              </a:ext>
            </a:extLst>
          </p:cNvPr>
          <p:cNvGrpSpPr/>
          <p:nvPr/>
        </p:nvGrpSpPr>
        <p:grpSpPr>
          <a:xfrm>
            <a:off x="1036320" y="1097280"/>
            <a:ext cx="10304124" cy="2051273"/>
            <a:chOff x="1036320" y="1097280"/>
            <a:chExt cx="10304124" cy="20512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52FA42-8469-4AA7-B8A9-DBA3BB1A6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01" t="16000" r="6984" b="54090"/>
            <a:stretch/>
          </p:blipFill>
          <p:spPr>
            <a:xfrm>
              <a:off x="1036320" y="1097280"/>
              <a:ext cx="10304124" cy="20512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EC4771-965F-490A-A8C3-8B6CDAE7F9D0}"/>
                </a:ext>
              </a:extLst>
            </p:cNvPr>
            <p:cNvSpPr/>
            <p:nvPr/>
          </p:nvSpPr>
          <p:spPr>
            <a:xfrm>
              <a:off x="5114982" y="1221482"/>
              <a:ext cx="6187440" cy="40715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9B55AA-CD1A-4FE4-AB6B-E14C807D2E9A}"/>
                </a:ext>
              </a:extLst>
            </p:cNvPr>
            <p:cNvSpPr/>
            <p:nvPr/>
          </p:nvSpPr>
          <p:spPr>
            <a:xfrm>
              <a:off x="9043178" y="1560582"/>
              <a:ext cx="2259244" cy="429767"/>
            </a:xfrm>
            <a:prstGeom prst="roundRect">
              <a:avLst/>
            </a:prstGeom>
            <a:gradFill flip="none" rotWithShape="1">
              <a:gsLst>
                <a:gs pos="0">
                  <a:srgbClr val="F86262">
                    <a:tint val="66000"/>
                    <a:satMod val="160000"/>
                  </a:srgbClr>
                </a:gs>
                <a:gs pos="50000">
                  <a:srgbClr val="F86262">
                    <a:tint val="44500"/>
                    <a:satMod val="160000"/>
                  </a:srgbClr>
                </a:gs>
                <a:gs pos="100000">
                  <a:srgbClr val="F86262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</a:t>
              </a:r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feature that 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updates in </a:t>
              </a:r>
              <a:r>
                <a:rPr lang="en-SG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Real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43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E07877-31B2-476F-B078-A42865DDD790}"/>
              </a:ext>
            </a:extLst>
          </p:cNvPr>
          <p:cNvGrpSpPr/>
          <p:nvPr/>
        </p:nvGrpSpPr>
        <p:grpSpPr>
          <a:xfrm>
            <a:off x="791852" y="863600"/>
            <a:ext cx="10262228" cy="4924458"/>
            <a:chOff x="791852" y="863600"/>
            <a:chExt cx="10262228" cy="49244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B588C5-6366-486D-ABBC-B52EEE16B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94" t="12592" r="9334" b="15602"/>
            <a:stretch/>
          </p:blipFill>
          <p:spPr>
            <a:xfrm>
              <a:off x="791852" y="863600"/>
              <a:ext cx="10262228" cy="49244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62EC9A-32EF-42E8-B830-C5A845808587}"/>
                </a:ext>
              </a:extLst>
            </p:cNvPr>
            <p:cNvSpPr/>
            <p:nvPr/>
          </p:nvSpPr>
          <p:spPr>
            <a:xfrm>
              <a:off x="791852" y="4290637"/>
              <a:ext cx="10262228" cy="145075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4182C6-7069-4D57-9678-64837659DBB1}"/>
                </a:ext>
              </a:extLst>
            </p:cNvPr>
            <p:cNvSpPr/>
            <p:nvPr/>
          </p:nvSpPr>
          <p:spPr>
            <a:xfrm>
              <a:off x="7158303" y="4049432"/>
              <a:ext cx="3300075" cy="48241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Automated </a:t>
              </a:r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27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976449-C7AE-4C66-B961-649B93A11F9E}"/>
              </a:ext>
            </a:extLst>
          </p:cNvPr>
          <p:cNvGrpSpPr/>
          <p:nvPr/>
        </p:nvGrpSpPr>
        <p:grpSpPr>
          <a:xfrm>
            <a:off x="1059364" y="1112363"/>
            <a:ext cx="10262229" cy="4958499"/>
            <a:chOff x="1059364" y="1112363"/>
            <a:chExt cx="10262229" cy="49584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B2CD67-6C84-4686-8E2B-2A1DC5B6B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89" t="16219" r="7140" b="11478"/>
            <a:stretch/>
          </p:blipFill>
          <p:spPr>
            <a:xfrm>
              <a:off x="1059365" y="1112363"/>
              <a:ext cx="10262228" cy="49584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B41522-BF90-4AC8-AE0D-D6C2E396B218}"/>
                </a:ext>
              </a:extLst>
            </p:cNvPr>
            <p:cNvSpPr/>
            <p:nvPr/>
          </p:nvSpPr>
          <p:spPr>
            <a:xfrm>
              <a:off x="1059364" y="4554593"/>
              <a:ext cx="10239813" cy="145075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FB0C5FA-FA1E-45D5-AAB1-E9CBC39380AA}"/>
                </a:ext>
              </a:extLst>
            </p:cNvPr>
            <p:cNvSpPr/>
            <p:nvPr/>
          </p:nvSpPr>
          <p:spPr>
            <a:xfrm>
              <a:off x="7393974" y="4275680"/>
              <a:ext cx="3300075" cy="48241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1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Automated</a:t>
              </a:r>
              <a:r>
                <a:rPr lang="en-SG" sz="2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 Hangman-style </a:t>
              </a:r>
              <a:r>
                <a:rPr lang="en-SG" sz="21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2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56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EC27-5AE5-480D-8BEB-B7CF477C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3B67-4DF0-4775-BADD-214C33C1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F3554-B1EF-4F4C-8574-AEFAA1801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914400" y="395925"/>
            <a:ext cx="10050880" cy="535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0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47030-B969-4676-BF04-D52C89C3C621}"/>
              </a:ext>
            </a:extLst>
          </p:cNvPr>
          <p:cNvGrpSpPr/>
          <p:nvPr/>
        </p:nvGrpSpPr>
        <p:grpSpPr>
          <a:xfrm>
            <a:off x="224916" y="172720"/>
            <a:ext cx="12056074" cy="6018301"/>
            <a:chOff x="224916" y="172720"/>
            <a:chExt cx="12056074" cy="60183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E03F7C-3935-4186-ABD0-8F9DE294E881}"/>
                </a:ext>
              </a:extLst>
            </p:cNvPr>
            <p:cNvSpPr/>
            <p:nvPr/>
          </p:nvSpPr>
          <p:spPr>
            <a:xfrm>
              <a:off x="2150808" y="5416272"/>
              <a:ext cx="5781040" cy="7747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CA7DBD-73C3-41F1-A1DA-C426A44B7068}"/>
                </a:ext>
              </a:extLst>
            </p:cNvPr>
            <p:cNvSpPr/>
            <p:nvPr/>
          </p:nvSpPr>
          <p:spPr>
            <a:xfrm>
              <a:off x="323152" y="243048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D0E61-2B99-4B1F-B311-830B1378D547}"/>
                </a:ext>
              </a:extLst>
            </p:cNvPr>
            <p:cNvGrpSpPr/>
            <p:nvPr/>
          </p:nvGrpSpPr>
          <p:grpSpPr>
            <a:xfrm>
              <a:off x="414015" y="765857"/>
              <a:ext cx="1545012" cy="650353"/>
              <a:chOff x="3593015" y="3956407"/>
              <a:chExt cx="1545012" cy="6503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EBE094-0049-4C60-B85A-37C2A2E2F49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A0F36E-2600-4A7D-86D5-9D3F21ABF525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185A15-3462-426D-B6F4-569670CF52C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480613-7DEC-431E-9A65-66F0F755EEDC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704E78-D5B6-4783-97BF-542E4E09D7A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2F77E8-EF94-41C5-AB04-ABC6874AB131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4011B-3067-4BCF-A2CD-5C7647AFB4CE}"/>
                </a:ext>
              </a:extLst>
            </p:cNvPr>
            <p:cNvGrpSpPr/>
            <p:nvPr/>
          </p:nvGrpSpPr>
          <p:grpSpPr>
            <a:xfrm>
              <a:off x="1747413" y="777605"/>
              <a:ext cx="1545012" cy="650353"/>
              <a:chOff x="3593015" y="3956407"/>
              <a:chExt cx="1545012" cy="6503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947E98-4C0B-4AAE-B919-1580712EE2D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86FE20-291E-47CA-ADC3-DAC614D8784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00B1E6-FFEB-4D31-810F-40D370AB555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3E2652E-19AF-456F-872A-9CAE836F373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71984D-2F3B-408D-9D69-055A70B8004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A5B4CD-3AAC-44C4-ADBB-CC16E80B48C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C18EE3-ED4C-44DE-8E54-79F1FF7ACF6D}"/>
                </a:ext>
              </a:extLst>
            </p:cNvPr>
            <p:cNvGrpSpPr/>
            <p:nvPr/>
          </p:nvGrpSpPr>
          <p:grpSpPr>
            <a:xfrm>
              <a:off x="414015" y="1582721"/>
              <a:ext cx="1545012" cy="650353"/>
              <a:chOff x="3593015" y="3956407"/>
              <a:chExt cx="1545012" cy="650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F31315-AFFF-410C-BEA6-286F087CE9C1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F7B34-58CA-4B86-B1F3-FFBC542EEC8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4C913-6957-4047-BA38-D9D63F548C8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B511C27-3245-4BF9-95DF-0EFFFE1AC546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F461AB-8EB3-4F31-9701-3366C4B8823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374904-020B-4A1A-984F-D6B58E57A8DE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402529-F6CF-40BC-8051-288639495193}"/>
                </a:ext>
              </a:extLst>
            </p:cNvPr>
            <p:cNvGrpSpPr/>
            <p:nvPr/>
          </p:nvGrpSpPr>
          <p:grpSpPr>
            <a:xfrm>
              <a:off x="1743686" y="1600120"/>
              <a:ext cx="1545012" cy="650353"/>
              <a:chOff x="3593015" y="3956407"/>
              <a:chExt cx="1545012" cy="65035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749F56-0D0C-4625-BAEB-C1CE09E080F8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B20CF73-2AC0-4D43-82C4-27E042EF7B2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455FAD-6EE0-4624-B024-EB73860973B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7A3D37-F6E1-4730-802F-48BFEDCFBA12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76431F-FAEF-435C-92F3-5F1EAFFA267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176AAC-F391-4010-B74F-B3BB1AFA5EE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62E0-CE29-41A2-8575-D610C0035AAB}"/>
                </a:ext>
              </a:extLst>
            </p:cNvPr>
            <p:cNvSpPr txBox="1"/>
            <p:nvPr/>
          </p:nvSpPr>
          <p:spPr>
            <a:xfrm>
              <a:off x="1321372" y="224837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AB7E47-F518-458D-8DCF-6BDC17307B8D}"/>
                </a:ext>
              </a:extLst>
            </p:cNvPr>
            <p:cNvSpPr/>
            <p:nvPr/>
          </p:nvSpPr>
          <p:spPr>
            <a:xfrm>
              <a:off x="4075304" y="249511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A851A2E-2072-4B0F-AC31-CF86956E311C}"/>
                </a:ext>
              </a:extLst>
            </p:cNvPr>
            <p:cNvGrpSpPr/>
            <p:nvPr/>
          </p:nvGrpSpPr>
          <p:grpSpPr>
            <a:xfrm>
              <a:off x="4166167" y="772320"/>
              <a:ext cx="1545012" cy="650353"/>
              <a:chOff x="3593015" y="3956407"/>
              <a:chExt cx="1545012" cy="65035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6D480E-65EF-4BFC-AB5C-4389166D8AC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E4CC0FF-C7FD-4BA0-B032-DF1BD05EA160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03273-661B-4B35-832B-A098726DF900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0ABEA12-07BD-4E62-81E4-72761BCF682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3D20B-3C60-4BBE-8FCB-4B67861F023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15703F-B583-4ED8-AC55-4BCEFF76A87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037BB3-0C4A-4A21-A769-F53A319288A8}"/>
                </a:ext>
              </a:extLst>
            </p:cNvPr>
            <p:cNvGrpSpPr/>
            <p:nvPr/>
          </p:nvGrpSpPr>
          <p:grpSpPr>
            <a:xfrm>
              <a:off x="5499565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53148BA-5B2C-435B-8329-940BD2D04EE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BB1A669-F23D-42B9-9212-E61703FD791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EBDDCA-81FE-4A0F-B775-42A0C4B2B20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9CD8BC-E022-40BB-9F01-EAFAF46FB15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9E65D3-05A8-465C-BBEF-E4BDD02BD89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802AFA-71BE-4D55-96AE-8B6EB32C621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5E2774-6C30-4FA8-8FBA-F84656DEB2FD}"/>
                </a:ext>
              </a:extLst>
            </p:cNvPr>
            <p:cNvGrpSpPr/>
            <p:nvPr/>
          </p:nvGrpSpPr>
          <p:grpSpPr>
            <a:xfrm>
              <a:off x="4166167" y="1589184"/>
              <a:ext cx="1545012" cy="650353"/>
              <a:chOff x="3593015" y="3956407"/>
              <a:chExt cx="1545012" cy="65035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E90A56-8979-408B-96FC-B8D476974A8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AD860B0-726A-4D40-99D0-CBA307D545E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F62EB53-7882-41EA-936D-B3D84D52AAF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D4E602-8E5A-4402-AA2E-DA685DA1C68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30012F3-CE81-497A-AD2D-C21692F4A71A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AD0BBAE-BCB9-46B9-9BA8-C53E22FEF6B5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869812-24B9-4E41-BC34-4CFE66BA782A}"/>
                </a:ext>
              </a:extLst>
            </p:cNvPr>
            <p:cNvGrpSpPr/>
            <p:nvPr/>
          </p:nvGrpSpPr>
          <p:grpSpPr>
            <a:xfrm>
              <a:off x="5495838" y="1606583"/>
              <a:ext cx="1545012" cy="650353"/>
              <a:chOff x="3593015" y="3956407"/>
              <a:chExt cx="1545012" cy="6503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688239-1C58-4A04-A48B-EE8F8E905AF7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F15A97-E69C-42FB-B9D7-7D1E0DCCA76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1E4C49-ECAE-46D5-A2DF-73930B58027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10644DB-E214-4C47-9314-DE56F39DBB7E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9374BEC-4804-4D3E-99C0-78543C5C2F8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10D391-DC49-4111-A27F-E18240DEF59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C2EA8-E48F-435A-A478-643F74486C68}"/>
                </a:ext>
              </a:extLst>
            </p:cNvPr>
            <p:cNvSpPr txBox="1"/>
            <p:nvPr/>
          </p:nvSpPr>
          <p:spPr>
            <a:xfrm>
              <a:off x="5073524" y="231300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16B2A8-5932-4ED6-9B0E-35A049158DBB}"/>
                </a:ext>
              </a:extLst>
            </p:cNvPr>
            <p:cNvSpPr/>
            <p:nvPr/>
          </p:nvSpPr>
          <p:spPr>
            <a:xfrm>
              <a:off x="7751290" y="261259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999E9-BE76-4FDD-8B73-7FE15145E2DB}"/>
                </a:ext>
              </a:extLst>
            </p:cNvPr>
            <p:cNvGrpSpPr/>
            <p:nvPr/>
          </p:nvGrpSpPr>
          <p:grpSpPr>
            <a:xfrm>
              <a:off x="7842153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3A5994E-BC42-4F9D-AFC8-1667A4A3D39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C51B4E7-B6F1-4F7A-9326-D5F66CCCC87B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63B404E-B6CA-4238-8E6C-EE0EB08C183C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1EA5C31-D736-4D23-923B-0C0A616E2E6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C4886A-0DDF-460D-9520-B39A979C820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FDF9D74-668C-42D0-B55B-61D08E7FEF5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E04E84-EC2A-48D9-B8A9-023CF45FC17E}"/>
                </a:ext>
              </a:extLst>
            </p:cNvPr>
            <p:cNvGrpSpPr/>
            <p:nvPr/>
          </p:nvGrpSpPr>
          <p:grpSpPr>
            <a:xfrm>
              <a:off x="9175551" y="795816"/>
              <a:ext cx="1545012" cy="650353"/>
              <a:chOff x="3593015" y="3956407"/>
              <a:chExt cx="1545012" cy="650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841202-8B77-43EE-AC29-B52B44C8676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365D775-3127-42CF-A610-01E710658C9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212D81-FCC6-4D21-8CFF-A77A3DED3539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1BC5458-207E-4760-85F0-56680A30228B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35C2B2-6E23-46BF-9E7A-62FA1085863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4EF7A1-BB8C-496A-B610-DB15B8E6EAA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E0FE47-FE6E-4CAD-BE3B-488ABEEC90DA}"/>
                </a:ext>
              </a:extLst>
            </p:cNvPr>
            <p:cNvGrpSpPr/>
            <p:nvPr/>
          </p:nvGrpSpPr>
          <p:grpSpPr>
            <a:xfrm>
              <a:off x="7842153" y="1600932"/>
              <a:ext cx="1545012" cy="650353"/>
              <a:chOff x="3593015" y="3956407"/>
              <a:chExt cx="1545012" cy="65035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83CC1E3-6939-4279-A36D-4BD130D86A9E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1747F9C-323E-42A2-8C18-C487AA13BDE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1A6E3-7F60-4F7D-B4F4-0F7D2E41DA7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E932CD-2176-4FC5-B18F-D1CECAB7E53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63C33D-E5DF-40C8-98BE-53D76CBCF59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5F1798-CA40-4AC3-A25B-84642255CCB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244D83-0412-4D02-AB15-1148E54801A3}"/>
                </a:ext>
              </a:extLst>
            </p:cNvPr>
            <p:cNvGrpSpPr/>
            <p:nvPr/>
          </p:nvGrpSpPr>
          <p:grpSpPr>
            <a:xfrm>
              <a:off x="9171824" y="1618331"/>
              <a:ext cx="1545012" cy="650353"/>
              <a:chOff x="3593015" y="3956407"/>
              <a:chExt cx="1545012" cy="65035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160AAF-EC1E-418F-81FD-C2818FACF9BD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B5445EA-4901-43F1-9507-7449AA6D7C4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F1687B6-A344-4DE6-899E-EFB3EF8BF61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1F00607-151E-41C2-BD39-198A508B2E6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6DBFCC-67B2-43A2-B6F1-9EFB9A3DE0E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B7EB75-094E-4DD0-AD5B-C6653B1A5AEB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D5AA1E-D851-457E-A56B-8BFC2B1A8CE3}"/>
                </a:ext>
              </a:extLst>
            </p:cNvPr>
            <p:cNvSpPr txBox="1"/>
            <p:nvPr/>
          </p:nvSpPr>
          <p:spPr>
            <a:xfrm>
              <a:off x="8749510" y="243048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43C378-2CEC-44CA-8E14-4ED1AD1F0FF8}"/>
                </a:ext>
              </a:extLst>
            </p:cNvPr>
            <p:cNvSpPr txBox="1"/>
            <p:nvPr/>
          </p:nvSpPr>
          <p:spPr>
            <a:xfrm>
              <a:off x="3648644" y="3318193"/>
              <a:ext cx="2848841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latin typeface="Bahnschrift" panose="020B0502040204020203" pitchFamily="34" charset="0"/>
                </a:rPr>
                <a:t>WORDBANK!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B3C558-5829-4D07-B7F9-9F62A0E7424D}"/>
                </a:ext>
              </a:extLst>
            </p:cNvPr>
            <p:cNvSpPr txBox="1"/>
            <p:nvPr/>
          </p:nvSpPr>
          <p:spPr>
            <a:xfrm>
              <a:off x="3638484" y="4574745"/>
              <a:ext cx="284884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DIFFICULTY!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D7D31-9C0A-48AD-9EEA-66DCED675574}"/>
                </a:ext>
              </a:extLst>
            </p:cNvPr>
            <p:cNvSpPr/>
            <p:nvPr/>
          </p:nvSpPr>
          <p:spPr>
            <a:xfrm>
              <a:off x="2919181" y="5576357"/>
              <a:ext cx="931160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EASY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3364AC7-4018-4312-88CC-F14F1EBE72E1}"/>
                </a:ext>
              </a:extLst>
            </p:cNvPr>
            <p:cNvSpPr/>
            <p:nvPr/>
          </p:nvSpPr>
          <p:spPr>
            <a:xfrm>
              <a:off x="4678139" y="5594791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MEDIUM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3D7C16D-3EA9-44D2-8321-EF1BCAB41E4C}"/>
                </a:ext>
              </a:extLst>
            </p:cNvPr>
            <p:cNvSpPr/>
            <p:nvPr/>
          </p:nvSpPr>
          <p:spPr>
            <a:xfrm>
              <a:off x="6558445" y="5589980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HARD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8678F0-27C0-4874-AEE6-C847583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91" y="5524556"/>
              <a:ext cx="565266" cy="56526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01A672-886B-4310-A4F6-29EAC0ED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271" y="5538649"/>
              <a:ext cx="565266" cy="565266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F64E74B-9F90-4E80-9A77-9FF7A4A4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311" y="5533848"/>
              <a:ext cx="565266" cy="565266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6124230-936D-4277-97D9-344B77949C1D}"/>
                </a:ext>
              </a:extLst>
            </p:cNvPr>
            <p:cNvSpPr/>
            <p:nvPr/>
          </p:nvSpPr>
          <p:spPr>
            <a:xfrm>
              <a:off x="224916" y="172720"/>
              <a:ext cx="11794364" cy="26385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97DD977-3BBC-4AC3-9213-7783D725227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073065" y="2816821"/>
              <a:ext cx="0" cy="501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9906AC-7B9E-4E24-802B-E30A22B6592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5051488" y="4944077"/>
              <a:ext cx="11417" cy="472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BE0B139-E645-4104-B242-DB04E5C17D4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45" y="3502859"/>
              <a:ext cx="1213955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42F7751-0051-4A88-85AF-5778F913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445" y="4300961"/>
              <a:ext cx="1213955" cy="336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EB2F11-EA8D-4031-85A2-8D36C9631DB8}"/>
                </a:ext>
              </a:extLst>
            </p:cNvPr>
            <p:cNvSpPr txBox="1"/>
            <p:nvPr/>
          </p:nvSpPr>
          <p:spPr>
            <a:xfrm>
              <a:off x="10799661" y="1563788"/>
              <a:ext cx="1481329" cy="369332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b="1" i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.  .  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8C63A8-1CD6-4ADE-ABC0-F1BAC842DF32}"/>
                </a:ext>
              </a:extLst>
            </p:cNvPr>
            <p:cNvSpPr/>
            <p:nvPr/>
          </p:nvSpPr>
          <p:spPr>
            <a:xfrm>
              <a:off x="8003876" y="3285663"/>
              <a:ext cx="233589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 </a:t>
              </a:r>
            </a:p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GAME!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87E123F-6B2C-448E-96C8-18EE9A3C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87" y="3465856"/>
              <a:ext cx="643470" cy="64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47C-C1CD-4CE5-8E9F-232B057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1825F-DD48-436E-B058-4CFF2FA4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8" y="1846263"/>
            <a:ext cx="809421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2202389"/>
            <a:chOff x="2962656" y="276860"/>
            <a:chExt cx="7115645" cy="22023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63850"/>
            <a:stretch/>
          </p:blipFill>
          <p:spPr>
            <a:xfrm>
              <a:off x="2962656" y="341376"/>
              <a:ext cx="7040880" cy="21378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gradFill flip="none" rotWithShape="1">
            <a:gsLst>
              <a:gs pos="0">
                <a:srgbClr val="F86262">
                  <a:tint val="66000"/>
                  <a:satMod val="160000"/>
                </a:srgbClr>
              </a:gs>
              <a:gs pos="50000">
                <a:srgbClr val="F86262">
                  <a:tint val="44500"/>
                  <a:satMod val="160000"/>
                </a:srgbClr>
              </a:gs>
              <a:gs pos="100000">
                <a:srgbClr val="F86262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E16ED3E-780E-4B88-97C6-9402EBA3DCA1}"/>
              </a:ext>
            </a:extLst>
          </p:cNvPr>
          <p:cNvGrpSpPr/>
          <p:nvPr/>
        </p:nvGrpSpPr>
        <p:grpSpPr>
          <a:xfrm>
            <a:off x="-47135" y="707010"/>
            <a:ext cx="12820894" cy="5083980"/>
            <a:chOff x="-47135" y="707010"/>
            <a:chExt cx="12820894" cy="50839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61A448-B621-420E-8CA1-11D572C232D2}"/>
                </a:ext>
              </a:extLst>
            </p:cNvPr>
            <p:cNvGrpSpPr/>
            <p:nvPr/>
          </p:nvGrpSpPr>
          <p:grpSpPr>
            <a:xfrm>
              <a:off x="-47135" y="707010"/>
              <a:ext cx="12820894" cy="5083980"/>
              <a:chOff x="-47135" y="707010"/>
              <a:chExt cx="12820894" cy="50839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DCBD745-17C8-4797-8B5C-1EB7F7BA68CD}"/>
                  </a:ext>
                </a:extLst>
              </p:cNvPr>
              <p:cNvGrpSpPr/>
              <p:nvPr/>
            </p:nvGrpSpPr>
            <p:grpSpPr>
              <a:xfrm>
                <a:off x="-47135" y="707010"/>
                <a:ext cx="6251914" cy="5074554"/>
                <a:chOff x="2977975" y="325120"/>
                <a:chExt cx="7100326" cy="611632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5D26F6D-8595-4AB5-9D91-9A41249F6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583" t="4741" r="17750" b="6075"/>
                <a:stretch/>
              </p:blipFill>
              <p:spPr>
                <a:xfrm>
                  <a:off x="2997200" y="325120"/>
                  <a:ext cx="7030720" cy="611632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E911430-7A82-482F-8DCF-DED9B7C33669}"/>
                    </a:ext>
                  </a:extLst>
                </p:cNvPr>
                <p:cNvSpPr/>
                <p:nvPr/>
              </p:nvSpPr>
              <p:spPr>
                <a:xfrm>
                  <a:off x="2977975" y="2215299"/>
                  <a:ext cx="7025561" cy="2771480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AF22B76-581B-4653-90DD-3282DEBD75A3}"/>
                    </a:ext>
                  </a:extLst>
                </p:cNvPr>
                <p:cNvSpPr/>
                <p:nvPr/>
              </p:nvSpPr>
              <p:spPr>
                <a:xfrm>
                  <a:off x="7517347" y="1865702"/>
                  <a:ext cx="2394829" cy="6182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86262">
                        <a:tint val="66000"/>
                        <a:satMod val="160000"/>
                      </a:srgbClr>
                    </a:gs>
                    <a:gs pos="50000">
                      <a:srgbClr val="F86262">
                        <a:tint val="44500"/>
                        <a:satMod val="160000"/>
                      </a:srgbClr>
                    </a:gs>
                    <a:gs pos="100000">
                      <a:srgbClr val="F86262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Game Result and</a:t>
                  </a:r>
                </a:p>
                <a:p>
                  <a:pPr algn="ctr"/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Statistics</a:t>
                  </a:r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are shown here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C68DB90-6C02-40AC-8089-2BA7BAEB5170}"/>
                    </a:ext>
                  </a:extLst>
                </p:cNvPr>
                <p:cNvSpPr/>
                <p:nvPr/>
              </p:nvSpPr>
              <p:spPr>
                <a:xfrm>
                  <a:off x="2977975" y="5090474"/>
                  <a:ext cx="7100326" cy="1350965"/>
                </a:xfrm>
                <a:prstGeom prst="roundRect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6B5CCC0B-AD20-4F63-BC05-CBA6D5817CB7}"/>
                    </a:ext>
                  </a:extLst>
                </p:cNvPr>
                <p:cNvSpPr/>
                <p:nvPr/>
              </p:nvSpPr>
              <p:spPr>
                <a:xfrm>
                  <a:off x="7450141" y="4865634"/>
                  <a:ext cx="2614354" cy="6182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Cards</a:t>
                  </a:r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answered wrongly shown here</a:t>
                  </a:r>
                  <a:endParaRPr lang="en-SG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Light Condensed" panose="020B0502040204020203" pitchFamily="34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F41BFDA-4B48-4950-A0B7-30B2EE9D6DE7}"/>
                  </a:ext>
                </a:extLst>
              </p:cNvPr>
              <p:cNvGrpSpPr/>
              <p:nvPr/>
            </p:nvGrpSpPr>
            <p:grpSpPr>
              <a:xfrm>
                <a:off x="6561994" y="716436"/>
                <a:ext cx="6211765" cy="5074554"/>
                <a:chOff x="2967097" y="303334"/>
                <a:chExt cx="7054729" cy="6116320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715BDDA4-31DB-4FD7-BF94-978DA7C9B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4727" t="5024" r="17799" b="6393"/>
                <a:stretch/>
              </p:blipFill>
              <p:spPr>
                <a:xfrm>
                  <a:off x="2967097" y="303334"/>
                  <a:ext cx="7054729" cy="611632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56743F5E-E584-437B-A6CF-712BF42CC795}"/>
                    </a:ext>
                  </a:extLst>
                </p:cNvPr>
                <p:cNvSpPr/>
                <p:nvPr/>
              </p:nvSpPr>
              <p:spPr>
                <a:xfrm>
                  <a:off x="2977975" y="1517714"/>
                  <a:ext cx="7025561" cy="782426"/>
                </a:xfrm>
                <a:prstGeom prst="round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92C63128-99F6-4D93-A939-3C49AD886969}"/>
                    </a:ext>
                  </a:extLst>
                </p:cNvPr>
                <p:cNvSpPr/>
                <p:nvPr/>
              </p:nvSpPr>
              <p:spPr>
                <a:xfrm>
                  <a:off x="7580345" y="1236183"/>
                  <a:ext cx="2331831" cy="59637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2">
                        <a:lumMod val="90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90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9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Feedback when </a:t>
                  </a:r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Game</a:t>
                  </a:r>
                </a:p>
                <a:p>
                  <a:pPr algn="ctr"/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is stopped</a:t>
                  </a:r>
                </a:p>
              </p:txBody>
            </p:sp>
          </p:grp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E69A07D-167A-4563-B4B9-7B59563B4D0F}"/>
                </a:ext>
              </a:extLst>
            </p:cNvPr>
            <p:cNvSpPr/>
            <p:nvPr/>
          </p:nvSpPr>
          <p:spPr>
            <a:xfrm>
              <a:off x="1395868" y="734259"/>
              <a:ext cx="3166705" cy="41304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Finished</a:t>
              </a:r>
              <a:endParaRPr lang="en-SG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8B25CEE-1221-4A0E-B57F-A11EAE74621A}"/>
                </a:ext>
              </a:extLst>
            </p:cNvPr>
            <p:cNvSpPr/>
            <p:nvPr/>
          </p:nvSpPr>
          <p:spPr>
            <a:xfrm>
              <a:off x="7986775" y="754048"/>
              <a:ext cx="3166705" cy="41304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Stopped</a:t>
              </a:r>
              <a:endParaRPr lang="en-SG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087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182</Words>
  <Application>Microsoft Office PowerPoint</Application>
  <PresentationFormat>Widescreen</PresentationFormat>
  <Paragraphs>88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39</cp:revision>
  <dcterms:created xsi:type="dcterms:W3CDTF">2019-10-23T09:42:04Z</dcterms:created>
  <dcterms:modified xsi:type="dcterms:W3CDTF">2019-11-10T08:08:10Z</dcterms:modified>
</cp:coreProperties>
</file>