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69525-5953-4D44-BA7A-3487E995D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7A973C-7DF3-4843-88DE-AF1EA61C0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A1783-9E45-477F-B3B4-198C9036A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23/10/2019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8B685-1095-4D4F-9ABC-D4EF2E46B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9E48-D8D2-41E3-82B6-3CF41A687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5295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2B34-9151-4B15-AE91-89B19A5C5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77A0D-115B-4808-83DD-3AE92EB3B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2A3F9-EAE2-4E15-B5E4-6B328D714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23/10/2019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89F48-D5DE-42EF-AC14-5EC6C0859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D6716-6CB0-4655-91BA-EF45BB838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8892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155AD0-9F7E-4526-AF2E-EE6C3514A3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5C8063-501B-428F-8D25-8F2BEAA2F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9B8A1-62C1-4C43-B25F-F338CBD0D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23/10/2019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58BB0-8AEF-49BA-AC7A-E19D72AB6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BAB31-5C07-4C44-A71B-237812CC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6465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153DC-3170-4340-80CE-605239A5E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2A925-4111-40BF-BAE4-7E3EBF34E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A53FB-C087-48E2-8EB6-55BE59043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23/10/2019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A6879-3D9D-4499-807C-80BAAE05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1B4D6-BBBE-43DE-9484-56249C67E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1900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EB290-0659-4168-A12D-942230EAF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F0EA0-DD7C-421F-9C63-79ACD9EFA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6EBEC-00CC-426C-9E8A-349A9717B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23/10/2019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8C760-7910-4B06-AF34-E7436F138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7C643-E484-4067-ABDE-64F37B389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4120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97D5E-3CC0-4004-8F03-ABA2A8077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BC3CF-8091-4D3C-8AF3-13334A84E1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55BA4-BE09-4F24-B804-D3813A6F3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6599B-6363-48E4-B9E9-5AB2A49C3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23/10/2019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76C56-F4D1-41D2-B88B-58107299C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E95A2-66FA-4F13-A733-99B710B29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139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AC100-76B6-4057-B08C-15D3EE475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19FDE-3D33-4DAD-BC8B-C726162E1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AA955B-0A00-4943-A43A-17D47BF66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6463B6-5FD0-4483-94FD-8AF2F5194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FBD864-4421-4E02-A96A-5EAE3826E0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FAB3EF-1D8B-4D25-907C-48E1E151F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23/10/2019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9D64B-19B5-47AE-A3E0-29C71397D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3D6EBB-79B0-4B59-ADBE-DB0A28386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8144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FA1E6-FD21-4685-9D3D-1D579E73E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D8DFBA-8556-42D4-A103-89960BD00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23/10/2019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5E9B7B-5CFC-43D5-AD69-8A5129902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C492D4-E870-4B1F-9697-D145D72C4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9400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5AE6DB-8107-43DB-900A-D876750A8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23/10/2019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ECBADE-5AB4-471A-836D-93EF93B3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DCD2D-C537-458F-8913-757FFE9E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7518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8DFC3-628C-469A-9929-E254E87CF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01658-859D-43A8-8250-9F8B3B18E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AD91C-4593-4BCA-A75D-B9CC8FC88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D9750-DE26-4C6B-8C8A-EB6D34B86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23/10/2019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2C793-D345-46CF-A60F-1C8DDBAB8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3B9CA-F377-4DF8-9B16-1374D8EEB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0030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1A233-4449-4D5A-84A8-A36F8ADF6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2CD263-E3B4-4D57-A05F-069E3FFA51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3D15C5-1CCF-4ED3-92ED-9284AB343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E3703-CD57-4C87-95CE-D1FE51E80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23/10/2019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6F9D4-AD0D-4159-9347-DFD276ED3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3FC2D-5520-4E02-B0FB-2D39212D1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8835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FA144D-802E-4C19-BC2D-5EEF44CD8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41E64-F0E6-4FC6-81AC-6BCD9771B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FF53C-71E7-46E8-89AD-66B5DD3870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16BAC-D0E5-4D54-8E35-1143676EFB9B}" type="datetimeFigureOut">
              <a:rPr lang="en-SG" smtClean="0"/>
              <a:t>23/10/2019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F9338-C283-4BAA-B035-6A0C0F5B75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AEF56-72D2-4B11-A3D0-F491A80E74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202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CA66C1D-2BDC-4BE3-B7B9-F36D3D3CD877}"/>
              </a:ext>
            </a:extLst>
          </p:cNvPr>
          <p:cNvGrpSpPr/>
          <p:nvPr/>
        </p:nvGrpSpPr>
        <p:grpSpPr>
          <a:xfrm>
            <a:off x="1184984" y="82664"/>
            <a:ext cx="8595327" cy="6632461"/>
            <a:chOff x="1184984" y="82664"/>
            <a:chExt cx="8595327" cy="663246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F6B600A-C1F8-4C2C-ACF5-01E404A7EA9C}"/>
                </a:ext>
              </a:extLst>
            </p:cNvPr>
            <p:cNvGrpSpPr/>
            <p:nvPr/>
          </p:nvGrpSpPr>
          <p:grpSpPr>
            <a:xfrm>
              <a:off x="2175103" y="82664"/>
              <a:ext cx="762000" cy="1025723"/>
              <a:chOff x="2247900" y="622102"/>
              <a:chExt cx="762000" cy="1025723"/>
            </a:xfrm>
          </p:grpSpPr>
          <p:pic>
            <p:nvPicPr>
              <p:cNvPr id="1026" name="Picture 2" descr="Image result for pikachu avatar">
                <a:extLst>
                  <a:ext uri="{FF2B5EF4-FFF2-40B4-BE49-F238E27FC236}">
                    <a16:creationId xmlns:a16="http://schemas.microsoft.com/office/drawing/2014/main" id="{9BBB936B-E42E-4309-B704-069315142B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7900" y="885825"/>
                <a:ext cx="762000" cy="76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48ED6B-1DA3-4201-B022-40DC02D35A88}"/>
                  </a:ext>
                </a:extLst>
              </p:cNvPr>
              <p:cNvSpPr txBox="1"/>
              <p:nvPr/>
            </p:nvSpPr>
            <p:spPr>
              <a:xfrm>
                <a:off x="2305050" y="622102"/>
                <a:ext cx="647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User</a:t>
                </a:r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67EF410-9B30-4DF6-8CE5-4EECA144F0CD}"/>
                </a:ext>
              </a:extLst>
            </p:cNvPr>
            <p:cNvSpPr/>
            <p:nvPr/>
          </p:nvSpPr>
          <p:spPr>
            <a:xfrm>
              <a:off x="1184984" y="1301429"/>
              <a:ext cx="6840430" cy="541369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9CB23C9-6635-4245-8397-FC55941E0A20}"/>
                </a:ext>
              </a:extLst>
            </p:cNvPr>
            <p:cNvCxnSpPr>
              <a:cxnSpLocks/>
              <a:stCxn id="1026" idx="2"/>
            </p:cNvCxnSpPr>
            <p:nvPr/>
          </p:nvCxnSpPr>
          <p:spPr>
            <a:xfrm flipH="1">
              <a:off x="2550659" y="1108387"/>
              <a:ext cx="5444" cy="121568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A576CED-02A3-4406-BF78-637A253053BE}"/>
                </a:ext>
              </a:extLst>
            </p:cNvPr>
            <p:cNvSpPr/>
            <p:nvPr/>
          </p:nvSpPr>
          <p:spPr>
            <a:xfrm>
              <a:off x="2062386" y="2324073"/>
              <a:ext cx="959750" cy="31959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600" dirty="0">
                  <a:latin typeface="Arial" panose="020B0604020202020204" pitchFamily="34" charset="0"/>
                  <a:cs typeface="Arial" panose="020B0604020202020204" pitchFamily="34" charset="0"/>
                </a:rPr>
                <a:t>UI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2F41755-2ABF-4F93-8B2E-30D4EE039809}"/>
                </a:ext>
              </a:extLst>
            </p:cNvPr>
            <p:cNvCxnSpPr>
              <a:cxnSpLocks/>
              <a:stCxn id="9" idx="3"/>
              <a:endCxn id="11" idx="1"/>
            </p:cNvCxnSpPr>
            <p:nvPr/>
          </p:nvCxnSpPr>
          <p:spPr>
            <a:xfrm>
              <a:off x="3022136" y="2483871"/>
              <a:ext cx="766947" cy="155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D3ED2F6-8004-4540-9CEA-01ADE98643A9}"/>
                </a:ext>
              </a:extLst>
            </p:cNvPr>
            <p:cNvGrpSpPr/>
            <p:nvPr/>
          </p:nvGrpSpPr>
          <p:grpSpPr>
            <a:xfrm>
              <a:off x="3765745" y="2316509"/>
              <a:ext cx="1588274" cy="328714"/>
              <a:chOff x="3205011" y="2402280"/>
              <a:chExt cx="1545012" cy="328714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0B57F3F-A2DB-4462-B0D1-D1235F41A06E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0D35439-E3B2-4C7C-8102-9698E335BA98}"/>
                  </a:ext>
                </a:extLst>
              </p:cNvPr>
              <p:cNvSpPr txBox="1"/>
              <p:nvPr/>
            </p:nvSpPr>
            <p:spPr>
              <a:xfrm>
                <a:off x="3205011" y="2402280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AppManager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4DA3809-30E4-4B2B-9A92-9DE3538471FA}"/>
                </a:ext>
              </a:extLst>
            </p:cNvPr>
            <p:cNvGrpSpPr/>
            <p:nvPr/>
          </p:nvGrpSpPr>
          <p:grpSpPr>
            <a:xfrm>
              <a:off x="3782764" y="3156046"/>
              <a:ext cx="1835026" cy="321779"/>
              <a:chOff x="3227713" y="2411398"/>
              <a:chExt cx="1786963" cy="321779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070D568-7992-4351-86CC-CF0CFF131662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rgbClr val="DC22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3A1510B-9F9B-4054-915B-6FA0E716F151}"/>
                  </a:ext>
                </a:extLst>
              </p:cNvPr>
              <p:cNvSpPr txBox="1"/>
              <p:nvPr/>
            </p:nvSpPr>
            <p:spPr>
              <a:xfrm>
                <a:off x="3469664" y="2425400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Logic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171EF6F-E282-4F7C-9735-9ED72306F41B}"/>
                </a:ext>
              </a:extLst>
            </p:cNvPr>
            <p:cNvGrpSpPr/>
            <p:nvPr/>
          </p:nvGrpSpPr>
          <p:grpSpPr>
            <a:xfrm>
              <a:off x="6283019" y="3145722"/>
              <a:ext cx="1545012" cy="320916"/>
              <a:chOff x="3011678" y="2410078"/>
              <a:chExt cx="1545012" cy="320916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8E68B37-8772-4AD5-A010-572C49BB4057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727DA94-36DC-4C77-97FB-D6C8EBC3B75C}"/>
                  </a:ext>
                </a:extLst>
              </p:cNvPr>
              <p:cNvSpPr txBox="1"/>
              <p:nvPr/>
            </p:nvSpPr>
            <p:spPr>
              <a:xfrm>
                <a:off x="3011678" y="2410078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Storage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9E278F0-CB75-4A53-9B8F-5A06F5560858}"/>
                </a:ext>
              </a:extLst>
            </p:cNvPr>
            <p:cNvGrpSpPr/>
            <p:nvPr/>
          </p:nvGrpSpPr>
          <p:grpSpPr>
            <a:xfrm>
              <a:off x="3586992" y="3956407"/>
              <a:ext cx="1545012" cy="319596"/>
              <a:chOff x="3010075" y="2411398"/>
              <a:chExt cx="1545012" cy="319596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88346C3-BED6-49CC-A4DF-E97513458591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C404F39-5265-4150-A192-79B7EFA22B1F}"/>
                  </a:ext>
                </a:extLst>
              </p:cNvPr>
              <p:cNvSpPr txBox="1"/>
              <p:nvPr/>
            </p:nvSpPr>
            <p:spPr>
              <a:xfrm>
                <a:off x="3010075" y="2422888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Model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8251CD4-A3A6-4114-B739-0286A30873FC}"/>
                </a:ext>
              </a:extLst>
            </p:cNvPr>
            <p:cNvGrpSpPr/>
            <p:nvPr/>
          </p:nvGrpSpPr>
          <p:grpSpPr>
            <a:xfrm>
              <a:off x="3586992" y="4759442"/>
              <a:ext cx="1545012" cy="319596"/>
              <a:chOff x="3016098" y="2411398"/>
              <a:chExt cx="1545012" cy="319596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5794682-D11B-4C97-AC51-915607C5E658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B1CEF32-3114-4DE1-8F03-9E39D5853EC0}"/>
                  </a:ext>
                </a:extLst>
              </p:cNvPr>
              <p:cNvSpPr txBox="1"/>
              <p:nvPr/>
            </p:nvSpPr>
            <p:spPr>
              <a:xfrm>
                <a:off x="3016098" y="2414072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Game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B2C3709-960C-4C85-8B08-A5E690636856}"/>
                </a:ext>
              </a:extLst>
            </p:cNvPr>
            <p:cNvGrpSpPr/>
            <p:nvPr/>
          </p:nvGrpSpPr>
          <p:grpSpPr>
            <a:xfrm>
              <a:off x="3576832" y="1552003"/>
              <a:ext cx="1588274" cy="319596"/>
              <a:chOff x="3015277" y="2411398"/>
              <a:chExt cx="1545012" cy="319596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97AC591-26FD-43B9-B3D2-4AD9241E72BB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A9B6C32-60B2-4E9A-A5C9-5D30BBE85969}"/>
                  </a:ext>
                </a:extLst>
              </p:cNvPr>
              <p:cNvSpPr txBox="1"/>
              <p:nvPr/>
            </p:nvSpPr>
            <p:spPr>
              <a:xfrm>
                <a:off x="3015277" y="2411398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Timer</a:t>
                </a:r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4A544A21-7BE8-4E9B-9114-4B14274E428D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4365521" y="1859780"/>
              <a:ext cx="5448" cy="4776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AC72889-37BC-4437-AC04-8E58E509CDB3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>
              <a:off x="4356574" y="2645223"/>
              <a:ext cx="9106" cy="54905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D379028-58B6-4BDA-9E4D-2648024272B2}"/>
                </a:ext>
              </a:extLst>
            </p:cNvPr>
            <p:cNvCxnSpPr>
              <a:cxnSpLocks/>
              <a:stCxn id="28" idx="2"/>
              <a:endCxn id="31" idx="0"/>
            </p:cNvCxnSpPr>
            <p:nvPr/>
          </p:nvCxnSpPr>
          <p:spPr>
            <a:xfrm>
              <a:off x="4359498" y="4275674"/>
              <a:ext cx="0" cy="48644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BB4E304-154F-461C-ACE8-54186539E7FA}"/>
                </a:ext>
              </a:extLst>
            </p:cNvPr>
            <p:cNvCxnSpPr>
              <a:cxnSpLocks/>
              <a:stCxn id="21" idx="2"/>
              <a:endCxn id="28" idx="0"/>
            </p:cNvCxnSpPr>
            <p:nvPr/>
          </p:nvCxnSpPr>
          <p:spPr>
            <a:xfrm>
              <a:off x="4358742" y="3475642"/>
              <a:ext cx="756" cy="49225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85E2528-80DE-496E-B1E6-0D3D76ECBFF7}"/>
                </a:ext>
              </a:extLst>
            </p:cNvPr>
            <p:cNvCxnSpPr>
              <a:cxnSpLocks/>
            </p:cNvCxnSpPr>
            <p:nvPr/>
          </p:nvCxnSpPr>
          <p:spPr>
            <a:xfrm>
              <a:off x="4911051" y="3315844"/>
              <a:ext cx="1588003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0" name="Picture 6" descr="Image result for file storage png">
              <a:extLst>
                <a:ext uri="{FF2B5EF4-FFF2-40B4-BE49-F238E27FC236}">
                  <a16:creationId xmlns:a16="http://schemas.microsoft.com/office/drawing/2014/main" id="{132C92BB-FA6C-4FFE-95F5-E64E430CAE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2755" y="2792952"/>
              <a:ext cx="907556" cy="10457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83E10AD6-0FF3-487A-9187-ECDCADA47981}"/>
                </a:ext>
              </a:extLst>
            </p:cNvPr>
            <p:cNvCxnSpPr>
              <a:cxnSpLocks/>
              <a:endCxn id="1030" idx="1"/>
            </p:cNvCxnSpPr>
            <p:nvPr/>
          </p:nvCxnSpPr>
          <p:spPr>
            <a:xfrm>
              <a:off x="7620837" y="3315844"/>
              <a:ext cx="1251918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28B3C12-8EEE-4B4D-830A-B52B0C11018F}"/>
                </a:ext>
              </a:extLst>
            </p:cNvPr>
            <p:cNvGrpSpPr/>
            <p:nvPr/>
          </p:nvGrpSpPr>
          <p:grpSpPr>
            <a:xfrm>
              <a:off x="1269475" y="4737517"/>
              <a:ext cx="1545012" cy="332376"/>
              <a:chOff x="3013049" y="2411398"/>
              <a:chExt cx="1545012" cy="332376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520DA8BA-2F3D-455D-B845-733B95C22FC1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56CA7FE-E29F-4784-BCB2-AE7FA55F5E19}"/>
                  </a:ext>
                </a:extLst>
              </p:cNvPr>
              <p:cNvSpPr txBox="1"/>
              <p:nvPr/>
            </p:nvSpPr>
            <p:spPr>
              <a:xfrm>
                <a:off x="3013049" y="2435997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Main</a:t>
                </a:r>
              </a:p>
            </p:txBody>
          </p:sp>
        </p:grp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466054D8-BF7A-48F9-86E5-04F212B530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7314" y="3956407"/>
              <a:ext cx="0" cy="78111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5A9B4BED-6C08-4671-AB3F-5B1B5B4232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05922" y="4916004"/>
              <a:ext cx="525143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2E18D036-7603-4949-8546-7E678513F81C}"/>
                </a:ext>
              </a:extLst>
            </p:cNvPr>
            <p:cNvCxnSpPr>
              <a:cxnSpLocks/>
            </p:cNvCxnSpPr>
            <p:nvPr/>
          </p:nvCxnSpPr>
          <p:spPr>
            <a:xfrm>
              <a:off x="2321518" y="5051580"/>
              <a:ext cx="577460" cy="56061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6633F292-784F-491E-A458-C2E83768A570}"/>
                </a:ext>
              </a:extLst>
            </p:cNvPr>
            <p:cNvGrpSpPr/>
            <p:nvPr/>
          </p:nvGrpSpPr>
          <p:grpSpPr>
            <a:xfrm>
              <a:off x="3918867" y="6105380"/>
              <a:ext cx="1545012" cy="332376"/>
              <a:chOff x="3016098" y="2398618"/>
              <a:chExt cx="1545012" cy="332376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2C26453B-B696-468C-884D-6F637DCEDF4C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4FDD882-2D86-4D40-9898-B1C872C43609}"/>
                  </a:ext>
                </a:extLst>
              </p:cNvPr>
              <p:cNvSpPr txBox="1"/>
              <p:nvPr/>
            </p:nvSpPr>
            <p:spPr>
              <a:xfrm>
                <a:off x="3016098" y="2398618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Logs Centre</a:t>
                </a: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D4D0AECD-854A-4846-90DD-B74A727F2093}"/>
                </a:ext>
              </a:extLst>
            </p:cNvPr>
            <p:cNvGrpSpPr/>
            <p:nvPr/>
          </p:nvGrpSpPr>
          <p:grpSpPr>
            <a:xfrm>
              <a:off x="5538714" y="6105380"/>
              <a:ext cx="1545012" cy="332376"/>
              <a:chOff x="3016098" y="2398618"/>
              <a:chExt cx="1545012" cy="332376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CFB28238-29E7-4F27-8400-9AA146BA43FD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5352868-EF6D-41BB-9D0A-009E4615865C}"/>
                  </a:ext>
                </a:extLst>
              </p:cNvPr>
              <p:cNvSpPr txBox="1"/>
              <p:nvPr/>
            </p:nvSpPr>
            <p:spPr>
              <a:xfrm>
                <a:off x="3016098" y="2398618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Commons</a:t>
                </a:r>
              </a:p>
            </p:txBody>
          </p:sp>
        </p:grp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90EAD8C-7348-420B-A39B-8380A4FA7C6F}"/>
                </a:ext>
              </a:extLst>
            </p:cNvPr>
            <p:cNvCxnSpPr>
              <a:cxnSpLocks/>
            </p:cNvCxnSpPr>
            <p:nvPr/>
          </p:nvCxnSpPr>
          <p:spPr>
            <a:xfrm>
              <a:off x="5252265" y="6277958"/>
              <a:ext cx="498064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1A343BD0-1BDC-48D4-9FE8-C4BEB5E28917}"/>
                </a:ext>
              </a:extLst>
            </p:cNvPr>
            <p:cNvSpPr/>
            <p:nvPr/>
          </p:nvSpPr>
          <p:spPr>
            <a:xfrm rot="2745644">
              <a:off x="5889180" y="5341978"/>
              <a:ext cx="842913" cy="955513"/>
            </a:xfrm>
            <a:prstGeom prst="arc">
              <a:avLst>
                <a:gd name="adj1" fmla="val 15801240"/>
                <a:gd name="adj2" fmla="val 0"/>
              </a:avLst>
            </a:prstGeom>
            <a:ln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5" name="Arc 104">
              <a:extLst>
                <a:ext uri="{FF2B5EF4-FFF2-40B4-BE49-F238E27FC236}">
                  <a16:creationId xmlns:a16="http://schemas.microsoft.com/office/drawing/2014/main" id="{99CCE7BB-2DE2-464C-931B-B8B3FC7493D0}"/>
                </a:ext>
              </a:extLst>
            </p:cNvPr>
            <p:cNvSpPr/>
            <p:nvPr/>
          </p:nvSpPr>
          <p:spPr>
            <a:xfrm rot="18854356" flipH="1">
              <a:off x="5889179" y="5355117"/>
              <a:ext cx="842913" cy="955513"/>
            </a:xfrm>
            <a:prstGeom prst="arc">
              <a:avLst>
                <a:gd name="adj1" fmla="val 15801240"/>
                <a:gd name="adj2" fmla="val 0"/>
              </a:avLst>
            </a:prstGeom>
            <a:ln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B3759134-C59E-46C2-94DA-5E0B8E55DF5B}"/>
                </a:ext>
              </a:extLst>
            </p:cNvPr>
            <p:cNvCxnSpPr>
              <a:cxnSpLocks/>
            </p:cNvCxnSpPr>
            <p:nvPr/>
          </p:nvCxnSpPr>
          <p:spPr>
            <a:xfrm>
              <a:off x="6310635" y="5441511"/>
              <a:ext cx="0" cy="687919"/>
            </a:xfrm>
            <a:prstGeom prst="straightConnector1">
              <a:avLst/>
            </a:prstGeom>
            <a:ln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8269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12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Koh Yi Da</dc:creator>
  <cp:lastModifiedBy>Koh Yi Da</cp:lastModifiedBy>
  <cp:revision>7</cp:revision>
  <dcterms:created xsi:type="dcterms:W3CDTF">2019-10-23T09:42:04Z</dcterms:created>
  <dcterms:modified xsi:type="dcterms:W3CDTF">2019-10-23T10:23:51Z</dcterms:modified>
</cp:coreProperties>
</file>