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79" d="100"/>
          <a:sy n="79" d="100"/>
        </p:scale>
        <p:origin x="11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39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44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396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06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8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0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08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8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5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80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59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9AEB-57C5-428C-AA8C-B1274679F71D}" type="datetimeFigureOut">
              <a:rPr lang="en-SG" smtClean="0"/>
              <a:t>27/10/2019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0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578723-0E52-4B16-B304-E1FA2388FC0F}"/>
              </a:ext>
            </a:extLst>
          </p:cNvPr>
          <p:cNvSpPr/>
          <p:nvPr/>
        </p:nvSpPr>
        <p:spPr>
          <a:xfrm>
            <a:off x="1738517" y="343945"/>
            <a:ext cx="287079" cy="2870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9C3AD-A0D1-4E5A-B63F-134D930BB64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025596" y="487485"/>
            <a:ext cx="939657" cy="345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2884536-C73F-4259-A471-FF458FE78519}"/>
              </a:ext>
            </a:extLst>
          </p:cNvPr>
          <p:cNvSpPr/>
          <p:nvPr/>
        </p:nvSpPr>
        <p:spPr>
          <a:xfrm>
            <a:off x="2965253" y="343945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5ACD-BFA4-4FC0-86DB-0AFDA5598AD8}"/>
              </a:ext>
            </a:extLst>
          </p:cNvPr>
          <p:cNvSpPr txBox="1"/>
          <p:nvPr/>
        </p:nvSpPr>
        <p:spPr>
          <a:xfrm>
            <a:off x="3063594" y="2304539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[BankCommand]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A167C-35AF-4722-BACF-1661CC140AA1}"/>
              </a:ext>
            </a:extLst>
          </p:cNvPr>
          <p:cNvSpPr/>
          <p:nvPr/>
        </p:nvSpPr>
        <p:spPr>
          <a:xfrm>
            <a:off x="2154518" y="1098857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(No Switch)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39050A-1536-424C-9E1E-FD532C0B3F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130055" y="700136"/>
            <a:ext cx="1" cy="398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A72E5-A18E-42DA-AA3E-09B10AF869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127390" y="1369987"/>
            <a:ext cx="2665" cy="423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E3E7CF9-8AAE-465F-B54A-3E7D7F77DD9F}"/>
              </a:ext>
            </a:extLst>
          </p:cNvPr>
          <p:cNvSpPr/>
          <p:nvPr/>
        </p:nvSpPr>
        <p:spPr>
          <a:xfrm>
            <a:off x="2962587" y="1793743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3E15A-28AF-463E-A137-87DFA698E350}"/>
              </a:ext>
            </a:extLst>
          </p:cNvPr>
          <p:cNvSpPr txBox="1"/>
          <p:nvPr/>
        </p:nvSpPr>
        <p:spPr>
          <a:xfrm>
            <a:off x="3224404" y="1737366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[other HomeCommands]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46D2D3-7E3E-4447-9F35-1E7A6F014FEE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 flipH="1" flipV="1">
            <a:off x="3294858" y="522041"/>
            <a:ext cx="1549896" cy="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05540F-9C3F-476B-A6DF-79674B5D8F24}"/>
              </a:ext>
            </a:extLst>
          </p:cNvPr>
          <p:cNvSpPr/>
          <p:nvPr/>
        </p:nvSpPr>
        <p:spPr>
          <a:xfrm>
            <a:off x="3273597" y="522041"/>
            <a:ext cx="1577518" cy="1461977"/>
          </a:xfrm>
          <a:custGeom>
            <a:avLst/>
            <a:gdLst>
              <a:gd name="connsiteX0" fmla="*/ 0 w 1318437"/>
              <a:gd name="connsiteY0" fmla="*/ 1456661 h 1461977"/>
              <a:gd name="connsiteX1" fmla="*/ 1286540 w 1318437"/>
              <a:gd name="connsiteY1" fmla="*/ 1461977 h 1461977"/>
              <a:gd name="connsiteX2" fmla="*/ 1313121 w 1318437"/>
              <a:gd name="connsiteY2" fmla="*/ 5317 h 1461977"/>
              <a:gd name="connsiteX3" fmla="*/ 1318437 w 1318437"/>
              <a:gd name="connsiteY3" fmla="*/ 0 h 146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437" h="1461977">
                <a:moveTo>
                  <a:pt x="0" y="1456661"/>
                </a:moveTo>
                <a:lnTo>
                  <a:pt x="1286540" y="1461977"/>
                </a:lnTo>
                <a:lnTo>
                  <a:pt x="1313121" y="5317"/>
                </a:lnTo>
                <a:lnTo>
                  <a:pt x="1318437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23DE41-3A24-4202-BA98-AB8938E123B2}"/>
              </a:ext>
            </a:extLst>
          </p:cNvPr>
          <p:cNvSpPr/>
          <p:nvPr/>
        </p:nvSpPr>
        <p:spPr>
          <a:xfrm>
            <a:off x="2151852" y="2710800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(With Switch)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BEDF9-9F70-4F34-AE94-E7DC1506D5D3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3127389" y="2149934"/>
            <a:ext cx="1" cy="560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EE47AD-8DF2-4DAC-BF17-308EDB1F0A12}"/>
              </a:ext>
            </a:extLst>
          </p:cNvPr>
          <p:cNvSpPr txBox="1"/>
          <p:nvPr/>
        </p:nvSpPr>
        <p:spPr>
          <a:xfrm rot="1040879">
            <a:off x="4969584" y="4484304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[StartCommand]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2339239E-C55A-4552-B860-1245C9786CBB}"/>
              </a:ext>
            </a:extLst>
          </p:cNvPr>
          <p:cNvSpPr/>
          <p:nvPr/>
        </p:nvSpPr>
        <p:spPr>
          <a:xfrm>
            <a:off x="4532237" y="4103708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F9BAB6C-6716-43AE-BFCF-3CFFBF37B766}"/>
              </a:ext>
            </a:extLst>
          </p:cNvPr>
          <p:cNvSpPr/>
          <p:nvPr/>
        </p:nvSpPr>
        <p:spPr>
          <a:xfrm>
            <a:off x="5076064" y="4842068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(No Switch)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AFD5B5-5BF1-4DC2-A449-7C3F4AFFD5B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4697040" y="4459899"/>
            <a:ext cx="1354561" cy="382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5551EA-D4A8-4615-B188-2AB750851ECA}"/>
              </a:ext>
            </a:extLst>
          </p:cNvPr>
          <p:cNvCxnSpPr>
            <a:cxnSpLocks/>
          </p:cNvCxnSpPr>
          <p:nvPr/>
        </p:nvCxnSpPr>
        <p:spPr>
          <a:xfrm>
            <a:off x="3115409" y="2981930"/>
            <a:ext cx="0" cy="357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5B3A07-87FE-4254-84F4-19B20501AD30}"/>
              </a:ext>
            </a:extLst>
          </p:cNvPr>
          <p:cNvSpPr txBox="1"/>
          <p:nvPr/>
        </p:nvSpPr>
        <p:spPr>
          <a:xfrm rot="17891175">
            <a:off x="4685577" y="2828743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[SettingsCommand]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A5D675-1F5B-4AB7-A2BA-2D79E17E8AD5}"/>
              </a:ext>
            </a:extLst>
          </p:cNvPr>
          <p:cNvSpPr/>
          <p:nvPr/>
        </p:nvSpPr>
        <p:spPr>
          <a:xfrm>
            <a:off x="5906720" y="2182189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Settings (With Switch)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5FD94F-C015-4C16-AE75-8A3741C91FBE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861842" y="2317754"/>
            <a:ext cx="1044878" cy="19640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08993D-8230-4C9B-A2A0-5BD4D582BB29}"/>
              </a:ext>
            </a:extLst>
          </p:cNvPr>
          <p:cNvSpPr txBox="1"/>
          <p:nvPr/>
        </p:nvSpPr>
        <p:spPr>
          <a:xfrm>
            <a:off x="5987806" y="5360405"/>
            <a:ext cx="195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[StopCommand or game ends]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FE904B-9D4C-4ADD-BDFA-08565457B094}"/>
              </a:ext>
            </a:extLst>
          </p:cNvPr>
          <p:cNvSpPr/>
          <p:nvPr/>
        </p:nvSpPr>
        <p:spPr>
          <a:xfrm>
            <a:off x="5076064" y="5766666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(With Switch)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4249C6-0A71-4E77-A8BA-C89A23B98E09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6051601" y="5113198"/>
            <a:ext cx="0" cy="653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0C65DE-0F2C-4F38-918E-1C81CF0593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88606" y="1971838"/>
            <a:ext cx="187398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6E71A3-4F24-4C87-9602-F0D1D486E377}"/>
              </a:ext>
            </a:extLst>
          </p:cNvPr>
          <p:cNvSpPr txBox="1"/>
          <p:nvPr/>
        </p:nvSpPr>
        <p:spPr>
          <a:xfrm>
            <a:off x="1503255" y="1735759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4AA1CDE6-27B2-4493-9438-FA8CB1969510}"/>
              </a:ext>
            </a:extLst>
          </p:cNvPr>
          <p:cNvSpPr/>
          <p:nvPr/>
        </p:nvSpPr>
        <p:spPr>
          <a:xfrm>
            <a:off x="759001" y="1786542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98FA0-ACF7-4D64-A5D0-36895F1E72BE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flipH="1" flipV="1">
            <a:off x="923803" y="315971"/>
            <a:ext cx="1" cy="14705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4BEC6-5E04-4CF5-BFC2-6438C9E53D77}"/>
              </a:ext>
            </a:extLst>
          </p:cNvPr>
          <p:cNvGrpSpPr/>
          <p:nvPr/>
        </p:nvGrpSpPr>
        <p:grpSpPr>
          <a:xfrm>
            <a:off x="780263" y="315971"/>
            <a:ext cx="287079" cy="287079"/>
            <a:chOff x="2004237" y="3781757"/>
            <a:chExt cx="287079" cy="2870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97547D4-B155-4372-B349-67319B9CB628}"/>
                </a:ext>
              </a:extLst>
            </p:cNvPr>
            <p:cNvSpPr/>
            <p:nvPr/>
          </p:nvSpPr>
          <p:spPr>
            <a:xfrm>
              <a:off x="2004237" y="3781757"/>
              <a:ext cx="287079" cy="287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3D812-F355-4870-A186-7F2C9DB27DCF}"/>
                </a:ext>
              </a:extLst>
            </p:cNvPr>
            <p:cNvSpPr/>
            <p:nvPr/>
          </p:nvSpPr>
          <p:spPr>
            <a:xfrm>
              <a:off x="2056513" y="3831099"/>
              <a:ext cx="182526" cy="1825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9400C36-2CD3-476F-BE87-484CB2D90105}"/>
              </a:ext>
            </a:extLst>
          </p:cNvPr>
          <p:cNvCxnSpPr>
            <a:cxnSpLocks/>
            <a:stCxn id="44" idx="3"/>
            <a:endCxn id="89" idx="1"/>
          </p:cNvCxnSpPr>
          <p:nvPr/>
        </p:nvCxnSpPr>
        <p:spPr>
          <a:xfrm flipV="1">
            <a:off x="4861842" y="3444563"/>
            <a:ext cx="851722" cy="8372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956767-1ED4-4D9A-83AD-5EA948723F6B}"/>
              </a:ext>
            </a:extLst>
          </p:cNvPr>
          <p:cNvSpPr txBox="1"/>
          <p:nvPr/>
        </p:nvSpPr>
        <p:spPr>
          <a:xfrm rot="19002505">
            <a:off x="4744193" y="3713015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[OpenCommand]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E6DEB9F-73B5-43EB-BC59-83CC00606DCD}"/>
              </a:ext>
            </a:extLst>
          </p:cNvPr>
          <p:cNvSpPr/>
          <p:nvPr/>
        </p:nvSpPr>
        <p:spPr>
          <a:xfrm>
            <a:off x="5713564" y="3308998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Open (With Switch)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D34BF5-C30C-47E5-8155-3189AB39D624}"/>
              </a:ext>
            </a:extLst>
          </p:cNvPr>
          <p:cNvSpPr txBox="1"/>
          <p:nvPr/>
        </p:nvSpPr>
        <p:spPr>
          <a:xfrm rot="3973242">
            <a:off x="3861706" y="3437767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[HomeCommand]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71AF87EE-9168-4225-B7FA-25CC94A316CC}"/>
              </a:ext>
            </a:extLst>
          </p:cNvPr>
          <p:cNvSpPr/>
          <p:nvPr/>
        </p:nvSpPr>
        <p:spPr>
          <a:xfrm>
            <a:off x="2943991" y="3322796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890B3B-B2F4-4113-BF45-EDC3B3FA4429}"/>
              </a:ext>
            </a:extLst>
          </p:cNvPr>
          <p:cNvCxnSpPr>
            <a:cxnSpLocks/>
          </p:cNvCxnSpPr>
          <p:nvPr/>
        </p:nvCxnSpPr>
        <p:spPr>
          <a:xfrm flipV="1">
            <a:off x="945720" y="2142734"/>
            <a:ext cx="0" cy="135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A0047B-CBBB-4B99-91B3-2633113550BF}"/>
              </a:ext>
            </a:extLst>
          </p:cNvPr>
          <p:cNvSpPr txBox="1"/>
          <p:nvPr/>
        </p:nvSpPr>
        <p:spPr>
          <a:xfrm>
            <a:off x="1205540" y="3256111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1E9BCA-077A-4C69-8C1D-EE46A4943012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945720" y="3494272"/>
            <a:ext cx="1998271" cy="6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D2804DE-66E8-44F9-AE8A-69CC761621E2}"/>
              </a:ext>
            </a:extLst>
          </p:cNvPr>
          <p:cNvCxnSpPr>
            <a:cxnSpLocks/>
            <a:stCxn id="44" idx="0"/>
            <a:endCxn id="34" idx="3"/>
          </p:cNvCxnSpPr>
          <p:nvPr/>
        </p:nvCxnSpPr>
        <p:spPr>
          <a:xfrm flipH="1" flipV="1">
            <a:off x="4102926" y="2846365"/>
            <a:ext cx="594114" cy="12573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099904E-6AD5-47DD-B259-6CB330DD7303}"/>
              </a:ext>
            </a:extLst>
          </p:cNvPr>
          <p:cNvSpPr/>
          <p:nvPr/>
        </p:nvSpPr>
        <p:spPr>
          <a:xfrm>
            <a:off x="4281714" y="5055810"/>
            <a:ext cx="1775581" cy="1403047"/>
          </a:xfrm>
          <a:custGeom>
            <a:avLst/>
            <a:gdLst>
              <a:gd name="connsiteX0" fmla="*/ 1775581 w 1775581"/>
              <a:gd name="connsiteY0" fmla="*/ 972457 h 1403047"/>
              <a:gd name="connsiteX1" fmla="*/ 1775581 w 1775581"/>
              <a:gd name="connsiteY1" fmla="*/ 1398209 h 1403047"/>
              <a:gd name="connsiteX2" fmla="*/ 0 w 1775581"/>
              <a:gd name="connsiteY2" fmla="*/ 1403047 h 1403047"/>
              <a:gd name="connsiteX3" fmla="*/ 9676 w 1775581"/>
              <a:gd name="connsiteY3" fmla="*/ 0 h 1403047"/>
              <a:gd name="connsiteX4" fmla="*/ 9676 w 1775581"/>
              <a:gd name="connsiteY4" fmla="*/ 0 h 14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581" h="1403047">
                <a:moveTo>
                  <a:pt x="1775581" y="972457"/>
                </a:moveTo>
                <a:lnTo>
                  <a:pt x="1775581" y="1398209"/>
                </a:lnTo>
                <a:lnTo>
                  <a:pt x="0" y="1403047"/>
                </a:lnTo>
                <a:cubicBezTo>
                  <a:pt x="3225" y="935365"/>
                  <a:pt x="6451" y="467682"/>
                  <a:pt x="9676" y="0"/>
                </a:cubicBezTo>
                <a:lnTo>
                  <a:pt x="9676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8A1BC30-4750-4919-BEAD-CFABA3ACD79E}"/>
              </a:ext>
            </a:extLst>
          </p:cNvPr>
          <p:cNvSpPr/>
          <p:nvPr/>
        </p:nvSpPr>
        <p:spPr>
          <a:xfrm>
            <a:off x="3289905" y="3439886"/>
            <a:ext cx="4751009" cy="3130247"/>
          </a:xfrm>
          <a:custGeom>
            <a:avLst/>
            <a:gdLst>
              <a:gd name="connsiteX0" fmla="*/ 4363962 w 4751009"/>
              <a:gd name="connsiteY0" fmla="*/ 0 h 3130247"/>
              <a:gd name="connsiteX1" fmla="*/ 4751009 w 4751009"/>
              <a:gd name="connsiteY1" fmla="*/ 4838 h 3130247"/>
              <a:gd name="connsiteX2" fmla="*/ 4746171 w 4751009"/>
              <a:gd name="connsiteY2" fmla="*/ 3120571 h 3130247"/>
              <a:gd name="connsiteX3" fmla="*/ 0 w 4751009"/>
              <a:gd name="connsiteY3" fmla="*/ 3130247 h 3130247"/>
              <a:gd name="connsiteX4" fmla="*/ 14514 w 4751009"/>
              <a:gd name="connsiteY4" fmla="*/ 1528838 h 3130247"/>
              <a:gd name="connsiteX5" fmla="*/ 14514 w 4751009"/>
              <a:gd name="connsiteY5" fmla="*/ 1528838 h 313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1009" h="3130247">
                <a:moveTo>
                  <a:pt x="4363962" y="0"/>
                </a:moveTo>
                <a:lnTo>
                  <a:pt x="4751009" y="4838"/>
                </a:lnTo>
                <a:cubicBezTo>
                  <a:pt x="4749396" y="1043416"/>
                  <a:pt x="4747784" y="2081993"/>
                  <a:pt x="4746171" y="3120571"/>
                </a:cubicBezTo>
                <a:lnTo>
                  <a:pt x="0" y="3130247"/>
                </a:lnTo>
                <a:lnTo>
                  <a:pt x="14514" y="1528838"/>
                </a:lnTo>
                <a:lnTo>
                  <a:pt x="14514" y="1528838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8967087-4221-4A71-9B79-3674381C711F}"/>
              </a:ext>
            </a:extLst>
          </p:cNvPr>
          <p:cNvSpPr/>
          <p:nvPr/>
        </p:nvSpPr>
        <p:spPr>
          <a:xfrm>
            <a:off x="2762552" y="2307771"/>
            <a:ext cx="5534781" cy="4378477"/>
          </a:xfrm>
          <a:custGeom>
            <a:avLst/>
            <a:gdLst>
              <a:gd name="connsiteX0" fmla="*/ 5084838 w 5534781"/>
              <a:gd name="connsiteY0" fmla="*/ 0 h 4378477"/>
              <a:gd name="connsiteX1" fmla="*/ 5534781 w 5534781"/>
              <a:gd name="connsiteY1" fmla="*/ 4839 h 4378477"/>
              <a:gd name="connsiteX2" fmla="*/ 5500915 w 5534781"/>
              <a:gd name="connsiteY2" fmla="*/ 4344610 h 4378477"/>
              <a:gd name="connsiteX3" fmla="*/ 9677 w 5534781"/>
              <a:gd name="connsiteY3" fmla="*/ 4378477 h 4378477"/>
              <a:gd name="connsiteX4" fmla="*/ 0 w 5534781"/>
              <a:gd name="connsiteY4" fmla="*/ 2070705 h 4378477"/>
              <a:gd name="connsiteX5" fmla="*/ 0 w 5534781"/>
              <a:gd name="connsiteY5" fmla="*/ 2070705 h 437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4781" h="4378477">
                <a:moveTo>
                  <a:pt x="5084838" y="0"/>
                </a:moveTo>
                <a:lnTo>
                  <a:pt x="5534781" y="4839"/>
                </a:lnTo>
                <a:lnTo>
                  <a:pt x="5500915" y="4344610"/>
                </a:lnTo>
                <a:lnTo>
                  <a:pt x="9677" y="4378477"/>
                </a:lnTo>
                <a:cubicBezTo>
                  <a:pt x="6451" y="3609220"/>
                  <a:pt x="3226" y="2839962"/>
                  <a:pt x="0" y="2070705"/>
                </a:cubicBezTo>
                <a:lnTo>
                  <a:pt x="0" y="207070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66622E7-533A-4826-91FF-903BA9D730DB}"/>
              </a:ext>
            </a:extLst>
          </p:cNvPr>
          <p:cNvCxnSpPr>
            <a:cxnSpLocks/>
            <a:stCxn id="150" idx="4"/>
            <a:endCxn id="44" idx="1"/>
          </p:cNvCxnSpPr>
          <p:nvPr/>
        </p:nvCxnSpPr>
        <p:spPr>
          <a:xfrm flipV="1">
            <a:off x="2762552" y="4281804"/>
            <a:ext cx="1769685" cy="966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F0C400F-62F3-42D0-B724-2E67FF26D3E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296435" y="4281804"/>
            <a:ext cx="1235802" cy="671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FE1FD2-5F2C-412F-A985-72E21069597E}"/>
              </a:ext>
            </a:extLst>
          </p:cNvPr>
          <p:cNvCxnSpPr>
            <a:cxnSpLocks/>
            <a:stCxn id="145" idx="3"/>
          </p:cNvCxnSpPr>
          <p:nvPr/>
        </p:nvCxnSpPr>
        <p:spPr>
          <a:xfrm flipV="1">
            <a:off x="4291390" y="4317255"/>
            <a:ext cx="194273" cy="7385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F736279-C9AD-422B-A9F8-CF9F15805DDB}"/>
              </a:ext>
            </a:extLst>
          </p:cNvPr>
          <p:cNvCxnSpPr>
            <a:cxnSpLocks/>
            <a:stCxn id="100" idx="3"/>
            <a:endCxn id="44" idx="1"/>
          </p:cNvCxnSpPr>
          <p:nvPr/>
        </p:nvCxnSpPr>
        <p:spPr>
          <a:xfrm>
            <a:off x="3273596" y="3500892"/>
            <a:ext cx="1258641" cy="7809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BE93A-A274-48BE-9499-7D084F57F254}"/>
              </a:ext>
            </a:extLst>
          </p:cNvPr>
          <p:cNvSpPr txBox="1"/>
          <p:nvPr/>
        </p:nvSpPr>
        <p:spPr>
          <a:xfrm rot="1780416">
            <a:off x="3393133" y="3866172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28028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578723-0E52-4B16-B304-E1FA2388FC0F}"/>
              </a:ext>
            </a:extLst>
          </p:cNvPr>
          <p:cNvSpPr/>
          <p:nvPr/>
        </p:nvSpPr>
        <p:spPr>
          <a:xfrm>
            <a:off x="1738517" y="381211"/>
            <a:ext cx="287079" cy="2870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9C3AD-A0D1-4E5A-B63F-134D930BB64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2025596" y="522041"/>
            <a:ext cx="939657" cy="2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2884536-C73F-4259-A471-FF458FE78519}"/>
              </a:ext>
            </a:extLst>
          </p:cNvPr>
          <p:cNvSpPr/>
          <p:nvPr/>
        </p:nvSpPr>
        <p:spPr>
          <a:xfrm>
            <a:off x="2965253" y="343945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5ACD-BFA4-4FC0-86DB-0AFDA5598AD8}"/>
              </a:ext>
            </a:extLst>
          </p:cNvPr>
          <p:cNvSpPr txBox="1"/>
          <p:nvPr/>
        </p:nvSpPr>
        <p:spPr>
          <a:xfrm>
            <a:off x="3063594" y="2304539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[BankCommand]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A167C-35AF-4722-BACF-1661CC140AA1}"/>
              </a:ext>
            </a:extLst>
          </p:cNvPr>
          <p:cNvSpPr/>
          <p:nvPr/>
        </p:nvSpPr>
        <p:spPr>
          <a:xfrm>
            <a:off x="2154518" y="1098857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(No Switch)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39050A-1536-424C-9E1E-FD532C0B3F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130055" y="700136"/>
            <a:ext cx="1" cy="398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A72E5-A18E-42DA-AA3E-09B10AF869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127390" y="1369987"/>
            <a:ext cx="2665" cy="423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E3E7CF9-8AAE-465F-B54A-3E7D7F77DD9F}"/>
              </a:ext>
            </a:extLst>
          </p:cNvPr>
          <p:cNvSpPr/>
          <p:nvPr/>
        </p:nvSpPr>
        <p:spPr>
          <a:xfrm>
            <a:off x="2962587" y="1793743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3E15A-28AF-463E-A137-87DFA698E350}"/>
              </a:ext>
            </a:extLst>
          </p:cNvPr>
          <p:cNvSpPr txBox="1"/>
          <p:nvPr/>
        </p:nvSpPr>
        <p:spPr>
          <a:xfrm>
            <a:off x="3224404" y="1737366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[other HomeCommands]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46D2D3-7E3E-4447-9F35-1E7A6F014FEE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 flipH="1" flipV="1">
            <a:off x="3294858" y="522041"/>
            <a:ext cx="1549896" cy="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05540F-9C3F-476B-A6DF-79674B5D8F24}"/>
              </a:ext>
            </a:extLst>
          </p:cNvPr>
          <p:cNvSpPr/>
          <p:nvPr/>
        </p:nvSpPr>
        <p:spPr>
          <a:xfrm>
            <a:off x="3273597" y="522041"/>
            <a:ext cx="1577518" cy="1461977"/>
          </a:xfrm>
          <a:custGeom>
            <a:avLst/>
            <a:gdLst>
              <a:gd name="connsiteX0" fmla="*/ 0 w 1318437"/>
              <a:gd name="connsiteY0" fmla="*/ 1456661 h 1461977"/>
              <a:gd name="connsiteX1" fmla="*/ 1286540 w 1318437"/>
              <a:gd name="connsiteY1" fmla="*/ 1461977 h 1461977"/>
              <a:gd name="connsiteX2" fmla="*/ 1313121 w 1318437"/>
              <a:gd name="connsiteY2" fmla="*/ 5317 h 1461977"/>
              <a:gd name="connsiteX3" fmla="*/ 1318437 w 1318437"/>
              <a:gd name="connsiteY3" fmla="*/ 0 h 146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437" h="1461977">
                <a:moveTo>
                  <a:pt x="0" y="1456661"/>
                </a:moveTo>
                <a:lnTo>
                  <a:pt x="1286540" y="1461977"/>
                </a:lnTo>
                <a:lnTo>
                  <a:pt x="1313121" y="5317"/>
                </a:lnTo>
                <a:lnTo>
                  <a:pt x="1318437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23DE41-3A24-4202-BA98-AB8938E123B2}"/>
              </a:ext>
            </a:extLst>
          </p:cNvPr>
          <p:cNvSpPr/>
          <p:nvPr/>
        </p:nvSpPr>
        <p:spPr>
          <a:xfrm>
            <a:off x="2151852" y="2710800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(With Switch)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BEDF9-9F70-4F34-AE94-E7DC1506D5D3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3127389" y="2149934"/>
            <a:ext cx="1" cy="560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EE47AD-8DF2-4DAC-BF17-308EDB1F0A12}"/>
              </a:ext>
            </a:extLst>
          </p:cNvPr>
          <p:cNvSpPr txBox="1"/>
          <p:nvPr/>
        </p:nvSpPr>
        <p:spPr>
          <a:xfrm>
            <a:off x="3325856" y="4174990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[StartCommand]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2339239E-C55A-4552-B860-1245C9786CBB}"/>
              </a:ext>
            </a:extLst>
          </p:cNvPr>
          <p:cNvSpPr/>
          <p:nvPr/>
        </p:nvSpPr>
        <p:spPr>
          <a:xfrm>
            <a:off x="4181994" y="3346804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F9BAB6C-6716-43AE-BFCF-3CFFBF37B766}"/>
              </a:ext>
            </a:extLst>
          </p:cNvPr>
          <p:cNvSpPr/>
          <p:nvPr/>
        </p:nvSpPr>
        <p:spPr>
          <a:xfrm>
            <a:off x="3393871" y="4531181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(No Switch)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AFD5B5-5BF1-4DC2-A449-7C3F4AFFD5B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4346797" y="3702995"/>
            <a:ext cx="22611" cy="8281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5551EA-D4A8-4615-B188-2AB750851ECA}"/>
              </a:ext>
            </a:extLst>
          </p:cNvPr>
          <p:cNvCxnSpPr>
            <a:cxnSpLocks/>
          </p:cNvCxnSpPr>
          <p:nvPr/>
        </p:nvCxnSpPr>
        <p:spPr>
          <a:xfrm>
            <a:off x="3115409" y="2981930"/>
            <a:ext cx="0" cy="357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5B3A07-87FE-4254-84F4-19B20501AD30}"/>
              </a:ext>
            </a:extLst>
          </p:cNvPr>
          <p:cNvSpPr txBox="1"/>
          <p:nvPr/>
        </p:nvSpPr>
        <p:spPr>
          <a:xfrm>
            <a:off x="4976787" y="3869311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[SettingsCommand]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A5D675-1F5B-4AB7-A2BA-2D79E17E8AD5}"/>
              </a:ext>
            </a:extLst>
          </p:cNvPr>
          <p:cNvSpPr/>
          <p:nvPr/>
        </p:nvSpPr>
        <p:spPr>
          <a:xfrm>
            <a:off x="6124434" y="4531181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Settings (With Switch)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5FD94F-C015-4C16-AE75-8A3741C91FBE}"/>
              </a:ext>
            </a:extLst>
          </p:cNvPr>
          <p:cNvCxnSpPr>
            <a:cxnSpLocks/>
            <a:stCxn id="44" idx="2"/>
            <a:endCxn id="50" idx="1"/>
          </p:cNvCxnSpPr>
          <p:nvPr/>
        </p:nvCxnSpPr>
        <p:spPr>
          <a:xfrm>
            <a:off x="4346797" y="3702995"/>
            <a:ext cx="1777637" cy="963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08993D-8230-4C9B-A2A0-5BD4D582BB29}"/>
              </a:ext>
            </a:extLst>
          </p:cNvPr>
          <p:cNvSpPr txBox="1"/>
          <p:nvPr/>
        </p:nvSpPr>
        <p:spPr>
          <a:xfrm>
            <a:off x="4292210" y="4886807"/>
            <a:ext cx="195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[StopCommand or game ends]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FE904B-9D4C-4ADD-BDFA-08565457B094}"/>
              </a:ext>
            </a:extLst>
          </p:cNvPr>
          <p:cNvSpPr/>
          <p:nvPr/>
        </p:nvSpPr>
        <p:spPr>
          <a:xfrm>
            <a:off x="3393871" y="5288084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(With Switch)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4249C6-0A71-4E77-A8BA-C89A23B98E09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4369408" y="4802311"/>
            <a:ext cx="0" cy="485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0C65DE-0F2C-4F38-918E-1C81CF0593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88606" y="1971838"/>
            <a:ext cx="187398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6E71A3-4F24-4C87-9602-F0D1D486E377}"/>
              </a:ext>
            </a:extLst>
          </p:cNvPr>
          <p:cNvSpPr txBox="1"/>
          <p:nvPr/>
        </p:nvSpPr>
        <p:spPr>
          <a:xfrm>
            <a:off x="1503255" y="1735759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4AA1CDE6-27B2-4493-9438-FA8CB1969510}"/>
              </a:ext>
            </a:extLst>
          </p:cNvPr>
          <p:cNvSpPr/>
          <p:nvPr/>
        </p:nvSpPr>
        <p:spPr>
          <a:xfrm>
            <a:off x="759001" y="1786542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98FA0-ACF7-4D64-A5D0-36895F1E72BE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flipH="1" flipV="1">
            <a:off x="923803" y="413057"/>
            <a:ext cx="1" cy="1373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4BEC6-5E04-4CF5-BFC2-6438C9E53D77}"/>
              </a:ext>
            </a:extLst>
          </p:cNvPr>
          <p:cNvGrpSpPr/>
          <p:nvPr/>
        </p:nvGrpSpPr>
        <p:grpSpPr>
          <a:xfrm>
            <a:off x="780263" y="413057"/>
            <a:ext cx="287079" cy="287079"/>
            <a:chOff x="2004237" y="3781757"/>
            <a:chExt cx="287079" cy="2870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97547D4-B155-4372-B349-67319B9CB628}"/>
                </a:ext>
              </a:extLst>
            </p:cNvPr>
            <p:cNvSpPr/>
            <p:nvPr/>
          </p:nvSpPr>
          <p:spPr>
            <a:xfrm>
              <a:off x="2004237" y="3781757"/>
              <a:ext cx="287079" cy="287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3D812-F355-4870-A186-7F2C9DB27DCF}"/>
                </a:ext>
              </a:extLst>
            </p:cNvPr>
            <p:cNvSpPr/>
            <p:nvPr/>
          </p:nvSpPr>
          <p:spPr>
            <a:xfrm>
              <a:off x="2056513" y="3831099"/>
              <a:ext cx="182526" cy="1825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6956767-1ED4-4D9A-83AD-5EA948723F6B}"/>
              </a:ext>
            </a:extLst>
          </p:cNvPr>
          <p:cNvSpPr txBox="1"/>
          <p:nvPr/>
        </p:nvSpPr>
        <p:spPr>
          <a:xfrm>
            <a:off x="2329614" y="3893144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[OpenCommand]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E6DEB9F-73B5-43EB-BC59-83CC00606DCD}"/>
              </a:ext>
            </a:extLst>
          </p:cNvPr>
          <p:cNvSpPr/>
          <p:nvPr/>
        </p:nvSpPr>
        <p:spPr>
          <a:xfrm>
            <a:off x="1251515" y="4532186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Open (With Switch)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D34BF5-C30C-47E5-8155-3189AB39D624}"/>
              </a:ext>
            </a:extLst>
          </p:cNvPr>
          <p:cNvSpPr txBox="1"/>
          <p:nvPr/>
        </p:nvSpPr>
        <p:spPr>
          <a:xfrm>
            <a:off x="4277696" y="2801906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[HomeCommand]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71AF87EE-9168-4225-B7FA-25CC94A316CC}"/>
              </a:ext>
            </a:extLst>
          </p:cNvPr>
          <p:cNvSpPr/>
          <p:nvPr/>
        </p:nvSpPr>
        <p:spPr>
          <a:xfrm>
            <a:off x="2943991" y="3322796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890B3B-B2F4-4113-BF45-EDC3B3FA4429}"/>
              </a:ext>
            </a:extLst>
          </p:cNvPr>
          <p:cNvCxnSpPr>
            <a:cxnSpLocks/>
          </p:cNvCxnSpPr>
          <p:nvPr/>
        </p:nvCxnSpPr>
        <p:spPr>
          <a:xfrm flipV="1">
            <a:off x="945720" y="2142734"/>
            <a:ext cx="0" cy="135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A0047B-CBBB-4B99-91B3-2633113550BF}"/>
              </a:ext>
            </a:extLst>
          </p:cNvPr>
          <p:cNvSpPr txBox="1"/>
          <p:nvPr/>
        </p:nvSpPr>
        <p:spPr>
          <a:xfrm>
            <a:off x="1205540" y="3256111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1E9BCA-077A-4C69-8C1D-EE46A4943012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945720" y="3494272"/>
            <a:ext cx="1998271" cy="6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F736279-C9AD-422B-A9F8-CF9F15805DDB}"/>
              </a:ext>
            </a:extLst>
          </p:cNvPr>
          <p:cNvCxnSpPr>
            <a:cxnSpLocks/>
            <a:stCxn id="100" idx="3"/>
            <a:endCxn id="44" idx="1"/>
          </p:cNvCxnSpPr>
          <p:nvPr/>
        </p:nvCxnSpPr>
        <p:spPr>
          <a:xfrm>
            <a:off x="3273596" y="3500892"/>
            <a:ext cx="908398" cy="24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BE93A-A274-48BE-9499-7D084F57F254}"/>
              </a:ext>
            </a:extLst>
          </p:cNvPr>
          <p:cNvSpPr txBox="1"/>
          <p:nvPr/>
        </p:nvSpPr>
        <p:spPr>
          <a:xfrm>
            <a:off x="3458358" y="3263289"/>
            <a:ext cx="69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887BC5BB-8794-4DCA-81DF-5AD74016A512}"/>
              </a:ext>
            </a:extLst>
          </p:cNvPr>
          <p:cNvSpPr/>
          <p:nvPr/>
        </p:nvSpPr>
        <p:spPr>
          <a:xfrm>
            <a:off x="4215209" y="5979768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34D9F7-FB39-4932-BAEB-B95B17E10ED5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>
            <a:off x="4369408" y="5559214"/>
            <a:ext cx="10604" cy="4205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3FCF90-50CC-46DC-AB00-C12B95E98E49}"/>
              </a:ext>
            </a:extLst>
          </p:cNvPr>
          <p:cNvCxnSpPr>
            <a:cxnSpLocks/>
            <a:stCxn id="44" idx="2"/>
            <a:endCxn id="89" idx="0"/>
          </p:cNvCxnSpPr>
          <p:nvPr/>
        </p:nvCxnSpPr>
        <p:spPr>
          <a:xfrm flipH="1">
            <a:off x="2227052" y="3702995"/>
            <a:ext cx="2119745" cy="8291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103ED8-99DA-4AC1-A6B9-9938F57E006E}"/>
              </a:ext>
            </a:extLst>
          </p:cNvPr>
          <p:cNvCxnSpPr>
            <a:stCxn id="89" idx="2"/>
            <a:endCxn id="72" idx="1"/>
          </p:cNvCxnSpPr>
          <p:nvPr/>
        </p:nvCxnSpPr>
        <p:spPr>
          <a:xfrm rot="16200000" flipH="1">
            <a:off x="2543856" y="4486511"/>
            <a:ext cx="1354548" cy="1988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C30C0FE-597E-4864-8E3E-3079385F3359}"/>
              </a:ext>
            </a:extLst>
          </p:cNvPr>
          <p:cNvCxnSpPr>
            <a:cxnSpLocks/>
            <a:stCxn id="50" idx="2"/>
            <a:endCxn id="72" idx="3"/>
          </p:cNvCxnSpPr>
          <p:nvPr/>
        </p:nvCxnSpPr>
        <p:spPr>
          <a:xfrm rot="5400000">
            <a:off x="5144617" y="4202509"/>
            <a:ext cx="1355553" cy="2555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B0E94C-22CB-4809-B36B-970A36AF9317}"/>
              </a:ext>
            </a:extLst>
          </p:cNvPr>
          <p:cNvCxnSpPr/>
          <p:nvPr/>
        </p:nvCxnSpPr>
        <p:spPr>
          <a:xfrm rot="16200000" flipH="1">
            <a:off x="2543857" y="4486511"/>
            <a:ext cx="1354548" cy="1988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F465C23-0903-4429-8C5E-3E7717922218}"/>
              </a:ext>
            </a:extLst>
          </p:cNvPr>
          <p:cNvCxnSpPr>
            <a:cxnSpLocks/>
            <a:stCxn id="44" idx="0"/>
            <a:endCxn id="34" idx="3"/>
          </p:cNvCxnSpPr>
          <p:nvPr/>
        </p:nvCxnSpPr>
        <p:spPr>
          <a:xfrm rot="16200000" flipV="1">
            <a:off x="3974643" y="2974649"/>
            <a:ext cx="500439" cy="2438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F3FD539-9A98-4389-853E-C3547189EEB1}"/>
              </a:ext>
            </a:extLst>
          </p:cNvPr>
          <p:cNvCxnSpPr>
            <a:cxnSpLocks/>
            <a:stCxn id="72" idx="2"/>
            <a:endCxn id="44" idx="3"/>
          </p:cNvCxnSpPr>
          <p:nvPr/>
        </p:nvCxnSpPr>
        <p:spPr>
          <a:xfrm rot="5400000" flipH="1" flipV="1">
            <a:off x="3040275" y="4864636"/>
            <a:ext cx="2811059" cy="131587"/>
          </a:xfrm>
          <a:prstGeom prst="bentConnector4">
            <a:avLst>
              <a:gd name="adj1" fmla="val -8132"/>
              <a:gd name="adj2" fmla="val 30601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9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128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Subbash Sree</dc:creator>
  <cp:lastModifiedBy>Subbash Sree</cp:lastModifiedBy>
  <cp:revision>8</cp:revision>
  <dcterms:created xsi:type="dcterms:W3CDTF">2019-10-27T13:36:30Z</dcterms:created>
  <dcterms:modified xsi:type="dcterms:W3CDTF">2019-10-27T14:38:41Z</dcterms:modified>
</cp:coreProperties>
</file>