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1B25-6589-444A-9D0F-4B2C07646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8AC87-8DF8-41B3-A7FF-216FEF8CA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21364-093C-455D-98D6-539F641C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0424-A083-4875-BABB-8C720ECC78CA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7F5D-7124-4B77-801C-7FE1273B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B884F-C470-4FF5-9C55-61B772AC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7327-6321-41D9-9CD4-FA3E209A4A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50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BE55-782D-4CF7-80A7-395E465F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C5C9A-1456-4C64-8995-CFDAD1CF1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0FE56-4684-46B6-AC6B-B4DE4C94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0424-A083-4875-BABB-8C720ECC78CA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D46C0-E579-45F8-BC11-2F91D95E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5BB7D-702C-4FE6-85CA-E3C74871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7327-6321-41D9-9CD4-FA3E209A4A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21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AB385-EF43-4B93-A800-80FA44AD8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0F342-96A4-4582-BD28-AEEED8CB8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C68E0-32C5-4ED2-855B-F0769A19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0424-A083-4875-BABB-8C720ECC78CA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8335B-7313-4C68-AB9A-CFFDEAA7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0143-42A3-4978-87D4-76A143BA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7327-6321-41D9-9CD4-FA3E209A4A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59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7CFB-D5AC-4F11-B501-9CA4BBEE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9F96A-7D8C-4911-88DC-A365F9EF6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5B84B-2FF9-44C8-AC0F-B85C5242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0424-A083-4875-BABB-8C720ECC78CA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1EF59-313E-45E7-81D2-9353B575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818BC-E7C2-458B-958F-F5326E08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7327-6321-41D9-9CD4-FA3E209A4A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520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DA43-5090-47C6-BAD1-BE79D1DC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4B9DD-179C-4A5E-B29E-0DE38DC96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344E7-809A-4394-85EA-B7E421AE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0424-A083-4875-BABB-8C720ECC78CA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1C8D2-E22C-48DD-B881-DDF78E58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A51CE-53B6-4BE0-93B1-C50CB86C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7327-6321-41D9-9CD4-FA3E209A4A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790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2318-87DF-4EBE-AD4B-52854800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D2206-FB07-4CCF-8BDF-E6988EA5F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B7B70-014F-4738-91B2-7449CBCB7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DFB11-C05F-4C1D-8CA4-BFAEAC27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0424-A083-4875-BABB-8C720ECC78CA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F78A6-E208-444A-B001-A054705E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94390-D910-4E4B-B63A-738863FB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7327-6321-41D9-9CD4-FA3E209A4A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807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7E1E-70E6-4265-8939-C7490C37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7BAB5-BF6F-4511-B4AF-BFB73D08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6DC0A-DF3D-4927-9247-FA34F0471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BA938-9642-4789-8CEC-8716C8C58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BF431-354C-4E86-9FBD-BE0502250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BE77D-BD2C-4197-ADD3-4067ACDE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0424-A083-4875-BABB-8C720ECC78CA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85E1A-D1E3-4FFD-8A56-832208FF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57DE2-1B16-4B2E-AEF1-1906753F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7327-6321-41D9-9CD4-FA3E209A4A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48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E4CB-0554-4400-9764-E4C677AC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D84E7-4BB3-4A9C-94FB-EFC9C786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0424-A083-4875-BABB-8C720ECC78CA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56C4B-5B66-4567-881D-746129C7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CFD3F-72A6-4EB4-80C5-673FBAD4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7327-6321-41D9-9CD4-FA3E209A4A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06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C30C8-A726-4FEA-953F-EAB8D68A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0424-A083-4875-BABB-8C720ECC78CA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ECF72-574C-4301-88AF-0682E893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8AA8-CB2D-4346-8A1E-43472124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7327-6321-41D9-9CD4-FA3E209A4A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412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E584-1E95-4FD5-9678-07D70C8A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5F6A-0500-4DBF-B5F8-69F7BBE22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C1FAE-B34C-4895-9F30-8405DDD7A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522D0-5920-4810-AF8E-929362D6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0424-A083-4875-BABB-8C720ECC78CA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59F94-4F8F-4474-80AD-25C420FE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EEC57-F0FC-4185-9B63-12AC1CE9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7327-6321-41D9-9CD4-FA3E209A4A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766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8273-2AF9-4CBB-BD1F-079F3D35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ACC0D-C66F-4C3A-B099-D4B45EF55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9697A-5BE6-451E-9E02-743634E06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C79B6-4E74-41B4-A2C2-12782FD7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0424-A083-4875-BABB-8C720ECC78CA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4E925-3745-4071-86F7-55D2885B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878D4-4FFF-4665-9D14-83001E08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7327-6321-41D9-9CD4-FA3E209A4A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49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426DD-B7B8-4781-A7CE-5D05D322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3101A-3023-45FF-8CBF-AA3DA69C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D6E72-8B20-4C9C-9BF7-5469C7716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30424-A083-4875-BABB-8C720ECC78CA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246C-5AA7-4AA0-81E4-3AB05B3CA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AD474-BF4D-48BA-BDE1-B5A0149F4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87327-6321-41D9-9CD4-FA3E209A4A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30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FC9228-7C58-4CD2-828F-E3360FF4F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75123"/>
              </p:ext>
            </p:extLst>
          </p:nvPr>
        </p:nvGraphicFramePr>
        <p:xfrm>
          <a:off x="3743083" y="1739974"/>
          <a:ext cx="5347490" cy="34802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47490">
                  <a:extLst>
                    <a:ext uri="{9D8B030D-6E8A-4147-A177-3AD203B41FA5}">
                      <a16:colId xmlns:a16="http://schemas.microsoft.com/office/drawing/2014/main" val="2548607562"/>
                    </a:ext>
                  </a:extLst>
                </a:gridCol>
              </a:tblGrid>
              <a:tr h="371274">
                <a:tc>
                  <a:txBody>
                    <a:bodyPr/>
                    <a:lstStyle/>
                    <a:p>
                      <a:pPr algn="ctr"/>
                      <a:r>
                        <a:rPr lang="en-SG" sz="1800" b="0" u="none" dirty="0"/>
                        <a:t>AppSettings</a:t>
                      </a:r>
                    </a:p>
                  </a:txBody>
                  <a:tcPr marL="92354" marR="92354"/>
                </a:tc>
                <a:extLst>
                  <a:ext uri="{0D108BD9-81ED-4DB2-BD59-A6C34878D82A}">
                    <a16:rowId xmlns:a16="http://schemas.microsoft.com/office/drawing/2014/main" val="682043429"/>
                  </a:ext>
                </a:extLst>
              </a:tr>
              <a:tr h="371274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-defaultDifficulty : DifficultyEnum = DifficultyEnum.HARD</a:t>
                      </a:r>
                    </a:p>
                    <a:p>
                      <a:pPr algn="l"/>
                      <a:r>
                        <a:rPr lang="en-SG" sz="1600" dirty="0"/>
                        <a:t>-defaultTheme : ThemeEnum = ThemeEnum.DARK</a:t>
                      </a:r>
                    </a:p>
                    <a:p>
                      <a:pPr algn="l"/>
                      <a:r>
                        <a:rPr lang="en-SG" sz="1600" dirty="0"/>
                        <a:t>-hintsEnabled : boolean = false</a:t>
                      </a:r>
                    </a:p>
                    <a:p>
                      <a:pPr algn="l"/>
                      <a:r>
                        <a:rPr lang="en-SG" sz="1600" dirty="0"/>
                        <a:t>-avatarId : int = 0</a:t>
                      </a:r>
                    </a:p>
                  </a:txBody>
                  <a:tcPr marL="92354" marR="92354" anchor="ctr"/>
                </a:tc>
                <a:extLst>
                  <a:ext uri="{0D108BD9-81ED-4DB2-BD59-A6C34878D82A}">
                    <a16:rowId xmlns:a16="http://schemas.microsoft.com/office/drawing/2014/main" val="2865946650"/>
                  </a:ext>
                </a:extLst>
              </a:tr>
              <a:tr h="371274">
                <a:tc>
                  <a:txBody>
                    <a:bodyPr/>
                    <a:lstStyle/>
                    <a:p>
                      <a:r>
                        <a:rPr lang="en-SG" sz="1600" dirty="0"/>
                        <a:t>+getDefaultDifficulty() : DifficultyEnum</a:t>
                      </a:r>
                    </a:p>
                    <a:p>
                      <a:r>
                        <a:rPr lang="en-SG" sz="1600" dirty="0"/>
                        <a:t>+setDefaultDifficulty(DifficultyEnum)</a:t>
                      </a:r>
                    </a:p>
                    <a:p>
                      <a:r>
                        <a:rPr lang="en-SG" sz="1600" dirty="0"/>
                        <a:t>+getDefaultTheme() : ThemeEnum</a:t>
                      </a:r>
                    </a:p>
                    <a:p>
                      <a:r>
                        <a:rPr lang="en-SG" sz="1600" dirty="0"/>
                        <a:t>+setDefaultTheme(ThemeEnum)</a:t>
                      </a:r>
                    </a:p>
                    <a:p>
                      <a:r>
                        <a:rPr lang="en-SG" sz="1600" dirty="0"/>
                        <a:t>+getHintsEnabled() : boolean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+setHintsEnabled(boolean)</a:t>
                      </a:r>
                    </a:p>
                    <a:p>
                      <a:r>
                        <a:rPr lang="en-SG" sz="1600" dirty="0"/>
                        <a:t>+getAvatarId() : int</a:t>
                      </a:r>
                    </a:p>
                    <a:p>
                      <a:r>
                        <a:rPr lang="en-SG" sz="1600" dirty="0"/>
                        <a:t>+setAvatarId(int)</a:t>
                      </a:r>
                    </a:p>
                  </a:txBody>
                  <a:tcPr marL="92354" marR="92354" anchor="ctr"/>
                </a:tc>
                <a:extLst>
                  <a:ext uri="{0D108BD9-81ED-4DB2-BD59-A6C34878D82A}">
                    <a16:rowId xmlns:a16="http://schemas.microsoft.com/office/drawing/2014/main" val="121029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26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dragontho@gmail.com</dc:creator>
  <cp:lastModifiedBy>dragontho@gmail.com</cp:lastModifiedBy>
  <cp:revision>5</cp:revision>
  <dcterms:created xsi:type="dcterms:W3CDTF">2019-10-29T10:48:09Z</dcterms:created>
  <dcterms:modified xsi:type="dcterms:W3CDTF">2019-11-09T13:21:45Z</dcterms:modified>
</cp:coreProperties>
</file>