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A8A3-31D4-488D-83E5-DA5B456D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470D-9F55-4F88-A30A-312AFC31D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3AA1-7B93-4D9E-893B-810D8FBC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9246-AB33-437D-ACE4-FB3D3594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DCFB6-84CE-4A4D-8179-7CAF9FE6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685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E637-E0CF-42D5-8D4C-DC7E8E3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10161-A15F-4291-9B65-9E588DCDB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F3D4-E3AC-4E4D-BC89-E51CA214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3E3F-6A96-4F6A-855B-09E09292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F8B3-13B7-458A-A3A0-176C217D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6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1F511-B65B-4C03-A791-57C1826BD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6A62B-649D-4F10-8514-82723144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BA714-A126-4941-AB1A-084240AC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F2E5-7B4C-43C3-887C-8FF023EF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3623-1443-46EF-B35C-40878100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67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30C9-1F01-4EEC-ADD6-8B035174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FDC1-ED6D-4C53-BC46-F4759C5E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656B-76E8-4E68-AC19-B32AD32A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ECB68-EA3C-4351-9D5C-7502DE27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31A1-082F-4260-97F9-FB6D3B08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822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04BD-41F9-4EC3-89FF-A7E55642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0B012-52E7-499B-85CE-BD92B65F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32D1-F1C5-4337-835A-9B8040A1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F5C3-414D-4207-86AA-04635D2A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C8F9-DC18-4149-B895-DF082624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16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50A6-66FB-4E13-AF16-7ED4A354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B203-D082-4A86-A0B7-556ABAF18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008F4-CC41-4A0F-ACD2-75030B2E8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DCE50-9913-4DBE-B082-D45E4E64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3B9A2-B8E9-4892-AE11-33F011E6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E5821-CA3E-4148-8A2A-4040DA0F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44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032B-8B90-4770-9C87-77A07196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2711-22D3-4889-A85C-B0D5A8D1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20560-CFD5-4AD4-B576-0879E0C63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AF59E-DA9C-4A35-85B1-EC51B40F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39F94-159E-4422-9F52-44E809387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5C2A7-EADB-406A-9B1D-6040C809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62CB0-3ECC-4C84-862A-EF35F0BE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6CB40-A92C-4C8A-BB05-E6347B16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8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E5D5-EF73-4816-A6E5-F5572FA1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639B4-6321-4E6C-ACAD-DB7AB087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1E74-FC60-49E9-92D5-5AA2F941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BA1A2-A40D-4B42-82D0-556EEBCF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67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94E40-36BC-463A-8DAB-85FFAAB0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04B9E-D363-4E75-8DC7-D4B80703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ABD19-67E0-43EB-9780-180AE1E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97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BE6F-5BC1-45BE-8A5A-7E7970C4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51D5-EDE0-4239-92BC-6C024C66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60C1D-E5F3-4907-AE85-63C57899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8EA95-61C7-43CA-95CB-EBEC5EA3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03585-99F9-4F12-805F-E17784DC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AD021-25E7-4D6C-8240-8DC3AED8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4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7AFB-BF03-4C81-A755-4F61F23D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FCA88-A461-48BE-9784-A75122C02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A18DC-F259-4C1E-BC19-F79D42A04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B95DB-E5CA-43CD-9522-24DCBB0B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B9FB0-30D6-4A6D-99D0-400857CA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851C-FDFC-4B02-8D6F-A7B119A4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039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1E6AD-35ED-4913-A2EE-36D0522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E0CF-89F1-4972-9A04-12DA2C6F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897D-0504-4617-B300-468864D81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6B40-B094-485C-86C9-6B68A8A5EC74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0BF7-6474-4B4B-8579-ADA2D9DEA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660E-7C2D-4643-B6F7-A2F68AB1A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055D7-74A9-44B2-A4F6-AED0E86EFB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12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53049-3076-4C02-A8C6-1FB6F48B81C1}"/>
              </a:ext>
            </a:extLst>
          </p:cNvPr>
          <p:cNvGrpSpPr/>
          <p:nvPr/>
        </p:nvGrpSpPr>
        <p:grpSpPr>
          <a:xfrm>
            <a:off x="134687" y="192157"/>
            <a:ext cx="11838884" cy="6274729"/>
            <a:chOff x="134687" y="192157"/>
            <a:chExt cx="11838884" cy="6274729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D1E4BAF-3859-4C7C-9881-58EFD6C29975}"/>
                </a:ext>
              </a:extLst>
            </p:cNvPr>
            <p:cNvGrpSpPr/>
            <p:nvPr/>
          </p:nvGrpSpPr>
          <p:grpSpPr>
            <a:xfrm>
              <a:off x="134687" y="192157"/>
              <a:ext cx="11838884" cy="6274729"/>
              <a:chOff x="134687" y="192157"/>
              <a:chExt cx="11838884" cy="627472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FAAD9D-0CCA-45B2-8A2B-2F7DE1C69179}"/>
                  </a:ext>
                </a:extLst>
              </p:cNvPr>
              <p:cNvSpPr txBox="1"/>
              <p:nvPr/>
            </p:nvSpPr>
            <p:spPr>
              <a:xfrm>
                <a:off x="134687" y="1329867"/>
                <a:ext cx="11336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050" b="1" dirty="0"/>
                  <a:t>execute(“list 1”)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8B6C2-5C24-4746-B0EC-FA5FC6F07F3F}"/>
                  </a:ext>
                </a:extLst>
              </p:cNvPr>
              <p:cNvSpPr/>
              <p:nvPr/>
            </p:nvSpPr>
            <p:spPr>
              <a:xfrm>
                <a:off x="757584" y="200743"/>
                <a:ext cx="7653206" cy="6064869"/>
              </a:xfrm>
              <a:prstGeom prst="rect">
                <a:avLst/>
              </a:prstGeom>
              <a:solidFill>
                <a:srgbClr val="C8C8FA"/>
              </a:solidFill>
              <a:ln w="19050"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C595BB-3588-4AB6-8E1B-C22DF903195C}"/>
                  </a:ext>
                </a:extLst>
              </p:cNvPr>
              <p:cNvSpPr/>
              <p:nvPr/>
            </p:nvSpPr>
            <p:spPr>
              <a:xfrm>
                <a:off x="8370244" y="192157"/>
                <a:ext cx="3603327" cy="6073454"/>
              </a:xfrm>
              <a:prstGeom prst="rect">
                <a:avLst/>
              </a:prstGeom>
              <a:solidFill>
                <a:srgbClr val="F97181"/>
              </a:solidFill>
              <a:ln w="19050"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B1BB0A-0650-4D22-BCF4-F5F5FB082260}"/>
                  </a:ext>
                </a:extLst>
              </p:cNvPr>
              <p:cNvSpPr/>
              <p:nvPr/>
            </p:nvSpPr>
            <p:spPr>
              <a:xfrm>
                <a:off x="829166" y="781879"/>
                <a:ext cx="1106804" cy="344556"/>
              </a:xfrm>
              <a:prstGeom prst="rect">
                <a:avLst/>
              </a:prstGeom>
              <a:solidFill>
                <a:srgbClr val="3333C4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:LogicManager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ECE479-461F-4B98-869F-34828AEF20F2}"/>
                  </a:ext>
                </a:extLst>
              </p:cNvPr>
              <p:cNvSpPr/>
              <p:nvPr/>
            </p:nvSpPr>
            <p:spPr>
              <a:xfrm>
                <a:off x="2741401" y="785538"/>
                <a:ext cx="1321001" cy="344556"/>
              </a:xfrm>
              <a:prstGeom prst="rect">
                <a:avLst/>
              </a:prstGeom>
              <a:solidFill>
                <a:srgbClr val="3333C4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:ApplicationParser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4799C4C-CFC9-4AA5-B05F-F86AA1B5A9DF}"/>
                  </a:ext>
                </a:extLst>
              </p:cNvPr>
              <p:cNvSpPr/>
              <p:nvPr/>
            </p:nvSpPr>
            <p:spPr>
              <a:xfrm>
                <a:off x="4139265" y="1415355"/>
                <a:ext cx="1640665" cy="589724"/>
              </a:xfrm>
              <a:prstGeom prst="rect">
                <a:avLst/>
              </a:prstGeom>
              <a:solidFill>
                <a:srgbClr val="3333C4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:AddStudentCommandParser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833D5A-EADC-47D3-B79F-43EF19E1463D}"/>
                  </a:ext>
                </a:extLst>
              </p:cNvPr>
              <p:cNvSpPr/>
              <p:nvPr/>
            </p:nvSpPr>
            <p:spPr>
              <a:xfrm>
                <a:off x="1294648" y="1583635"/>
                <a:ext cx="106017" cy="4187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3973046-EB52-4282-9482-A61E7247B4DD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347657" y="1126435"/>
                <a:ext cx="0" cy="457200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F13B209-389E-4EC4-A785-D2158F91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9658" y="5771321"/>
                <a:ext cx="0" cy="695565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30FD12F-85EC-40F7-97C3-C7B64CD34BAD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 flipH="1">
                <a:off x="215901" y="5771321"/>
                <a:ext cx="1131756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CF7232-1ADE-42DF-9598-75D9AC64B1C4}"/>
                  </a:ext>
                </a:extLst>
              </p:cNvPr>
              <p:cNvSpPr/>
              <p:nvPr/>
            </p:nvSpPr>
            <p:spPr>
              <a:xfrm>
                <a:off x="3280826" y="1716158"/>
                <a:ext cx="106013" cy="10908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BEC028F-3922-4CE4-A63A-5BCFFC51C23B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3333833" y="1126434"/>
                <a:ext cx="0" cy="589724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2D516B5-A322-4688-85D1-61D95CEEF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665" y="1716984"/>
                <a:ext cx="1880157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D5374DD-AB0D-41C3-851C-8EA8CC0A3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0665" y="2807010"/>
                <a:ext cx="1880157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3F1395D-E38E-43F6-93C9-74F42C678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6835" y="1812234"/>
                <a:ext cx="764199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7B4D020-2ED5-4B99-8805-20030483FA98}"/>
                  </a:ext>
                </a:extLst>
              </p:cNvPr>
              <p:cNvSpPr/>
              <p:nvPr/>
            </p:nvSpPr>
            <p:spPr>
              <a:xfrm>
                <a:off x="4830000" y="2007980"/>
                <a:ext cx="106013" cy="6126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D373360-ACC4-4884-B0CF-CCBBEE1C823D}"/>
                  </a:ext>
                </a:extLst>
              </p:cNvPr>
              <p:cNvCxnSpPr>
                <a:cxnSpLocks/>
                <a:stCxn id="37" idx="2"/>
              </p:cNvCxnSpPr>
              <p:nvPr/>
            </p:nvCxnSpPr>
            <p:spPr>
              <a:xfrm flipH="1" flipV="1">
                <a:off x="3386835" y="2619685"/>
                <a:ext cx="1496172" cy="932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0FE8700-F50D-4A3B-949A-2337BE4F7A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7287" y="2815596"/>
                <a:ext cx="0" cy="3651290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034ED76-6FF1-44B8-92BE-7B14C5FAC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9180" y="2619685"/>
                <a:ext cx="0" cy="374650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1369E07-710A-48E2-8586-F1137BD4A7C8}"/>
                  </a:ext>
                </a:extLst>
              </p:cNvPr>
              <p:cNvSpPr/>
              <p:nvPr/>
            </p:nvSpPr>
            <p:spPr>
              <a:xfrm>
                <a:off x="5953146" y="1932852"/>
                <a:ext cx="1640665" cy="361124"/>
              </a:xfrm>
              <a:prstGeom prst="rect">
                <a:avLst/>
              </a:prstGeom>
              <a:solidFill>
                <a:srgbClr val="3333C4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:AddStudentCommand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37A31F1-4350-405A-8A5E-C3F109554B27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>
                <a:off x="4929563" y="2099645"/>
                <a:ext cx="1023583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059BCF-9081-421E-AFB7-6894FF4D279E}"/>
                  </a:ext>
                </a:extLst>
              </p:cNvPr>
              <p:cNvSpPr/>
              <p:nvPr/>
            </p:nvSpPr>
            <p:spPr>
              <a:xfrm>
                <a:off x="6667465" y="2287254"/>
                <a:ext cx="106013" cy="149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E16C375-DF53-4789-BE74-A9DCCB095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9563" y="2420897"/>
                <a:ext cx="1741597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Multiplication Sign 55">
                <a:extLst>
                  <a:ext uri="{FF2B5EF4-FFF2-40B4-BE49-F238E27FC236}">
                    <a16:creationId xmlns:a16="http://schemas.microsoft.com/office/drawing/2014/main" id="{D7D496B8-D30D-4C6D-B5C5-0C3FFB37215E}"/>
                  </a:ext>
                </a:extLst>
              </p:cNvPr>
              <p:cNvSpPr/>
              <p:nvPr/>
            </p:nvSpPr>
            <p:spPr>
              <a:xfrm>
                <a:off x="4778280" y="2909743"/>
                <a:ext cx="184022" cy="201283"/>
              </a:xfrm>
              <a:prstGeom prst="mathMultiply">
                <a:avLst/>
              </a:prstGeom>
              <a:solidFill>
                <a:srgbClr val="B44D82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D8346DF-9977-42B8-9A1A-632BCA1A7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01" y="1595645"/>
                <a:ext cx="1106804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91DE595-FB97-4748-8E9E-F0E3838B6D10}"/>
                  </a:ext>
                </a:extLst>
              </p:cNvPr>
              <p:cNvSpPr txBox="1"/>
              <p:nvPr/>
            </p:nvSpPr>
            <p:spPr>
              <a:xfrm>
                <a:off x="1421631" y="1152980"/>
                <a:ext cx="1838224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50" b="1" dirty="0"/>
                  <a:t>parseCommand</a:t>
                </a:r>
              </a:p>
              <a:p>
                <a:r>
                  <a:rPr lang="en-SG" sz="1050" b="1" dirty="0"/>
                  <a:t>(“addStudent n/Ellie Yee </a:t>
                </a:r>
              </a:p>
              <a:p>
                <a:r>
                  <a:rPr lang="en-SG" sz="1050" b="1" dirty="0"/>
                  <a:t>e/e0035152@u.nus.edu </a:t>
                </a:r>
                <a:r>
                  <a:rPr lang="en-SG" sz="1050" b="1" dirty="0" err="1"/>
                  <a:t>i</a:t>
                </a:r>
                <a:r>
                  <a:rPr lang="en-SG" sz="1050" b="1" dirty="0"/>
                  <a:t>/1”)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F2F8015-DE53-4C78-A78F-CA0EA6A35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7649" y="3400152"/>
                <a:ext cx="5259184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8C887A-3314-4CB1-A140-8A44D76667CF}"/>
                  </a:ext>
                </a:extLst>
              </p:cNvPr>
              <p:cNvSpPr txBox="1"/>
              <p:nvPr/>
            </p:nvSpPr>
            <p:spPr>
              <a:xfrm>
                <a:off x="1581331" y="3175084"/>
                <a:ext cx="7072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050" b="1" dirty="0"/>
                  <a:t>execute()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746A676-EBAD-4270-8A57-BAAE89ABF5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9839" y="2444952"/>
                <a:ext cx="632" cy="1014570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1EF0264-CA40-4B0D-9DF0-37C61B313FDA}"/>
                  </a:ext>
                </a:extLst>
              </p:cNvPr>
              <p:cNvSpPr/>
              <p:nvPr/>
            </p:nvSpPr>
            <p:spPr>
              <a:xfrm>
                <a:off x="6666832" y="3400152"/>
                <a:ext cx="112879" cy="2270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71068CE-46F6-4F97-A207-4181F7DC4830}"/>
                  </a:ext>
                </a:extLst>
              </p:cNvPr>
              <p:cNvSpPr/>
              <p:nvPr/>
            </p:nvSpPr>
            <p:spPr>
              <a:xfrm>
                <a:off x="8741265" y="497190"/>
                <a:ext cx="885535" cy="344556"/>
              </a:xfrm>
              <a:prstGeom prst="rect">
                <a:avLst/>
              </a:prstGeom>
              <a:solidFill>
                <a:srgbClr val="9E0415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:Model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355EF05-A72B-43D0-9058-1F4DEBF092A1}"/>
                  </a:ext>
                </a:extLst>
              </p:cNvPr>
              <p:cNvCxnSpPr>
                <a:cxnSpLocks/>
                <a:stCxn id="75" idx="2"/>
                <a:endCxn id="133" idx="0"/>
              </p:cNvCxnSpPr>
              <p:nvPr/>
            </p:nvCxnSpPr>
            <p:spPr>
              <a:xfrm flipH="1">
                <a:off x="9162770" y="841746"/>
                <a:ext cx="21263" cy="2755563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F83026B6-C127-4B48-8293-D0BF859DA1D5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 flipH="1" flipV="1">
                <a:off x="1382571" y="5670206"/>
                <a:ext cx="5340701" cy="1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36F273D-B2D9-4BB7-B7D7-D1A5E9923C6F}"/>
                  </a:ext>
                </a:extLst>
              </p:cNvPr>
              <p:cNvSpPr/>
              <p:nvPr/>
            </p:nvSpPr>
            <p:spPr>
              <a:xfrm>
                <a:off x="9110570" y="3597309"/>
                <a:ext cx="104400" cy="996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D6B0E85-6764-4F41-B538-E35FFFBC2B17}"/>
                  </a:ext>
                </a:extLst>
              </p:cNvPr>
              <p:cNvCxnSpPr>
                <a:cxnSpLocks/>
                <a:stCxn id="133" idx="2"/>
                <a:endCxn id="78" idx="0"/>
              </p:cNvCxnSpPr>
              <p:nvPr/>
            </p:nvCxnSpPr>
            <p:spPr>
              <a:xfrm>
                <a:off x="9162770" y="4594225"/>
                <a:ext cx="0" cy="197474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93A5CF1-B295-4F21-8BC4-1B1B7AA35191}"/>
                  </a:ext>
                </a:extLst>
              </p:cNvPr>
              <p:cNvSpPr txBox="1"/>
              <p:nvPr/>
            </p:nvSpPr>
            <p:spPr>
              <a:xfrm>
                <a:off x="3843097" y="237124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 b="1" dirty="0">
                    <a:solidFill>
                      <a:schemeClr val="bg1"/>
                    </a:solidFill>
                  </a:rPr>
                  <a:t>Logic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C6A94B1-9AFF-42A5-AD8F-9CE59B2169F9}"/>
                  </a:ext>
                </a:extLst>
              </p:cNvPr>
              <p:cNvSpPr txBox="1"/>
              <p:nvPr/>
            </p:nvSpPr>
            <p:spPr>
              <a:xfrm>
                <a:off x="8876095" y="192157"/>
                <a:ext cx="7377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 b="1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534E46E-274A-4AE5-AACE-546C7F880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839" y="5670207"/>
                <a:ext cx="0" cy="354015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45CCC1A-E9ED-415A-B6B4-B63ECBA09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5675" y="4838898"/>
                <a:ext cx="0" cy="1584906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F1C0A3C-A1AA-4349-8679-5C29E4402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2845" y="3600785"/>
                <a:ext cx="2350630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85279A2-8CD1-4CAD-B5CB-B456C605A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9939" y="4594225"/>
                <a:ext cx="2350631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F8662A-268A-4902-B0F8-1806DC5E5180}"/>
                  </a:ext>
                </a:extLst>
              </p:cNvPr>
              <p:cNvSpPr txBox="1"/>
              <p:nvPr/>
            </p:nvSpPr>
            <p:spPr>
              <a:xfrm>
                <a:off x="6854409" y="3361994"/>
                <a:ext cx="13500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050" b="1" dirty="0"/>
                  <a:t>addStudent(student)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6EC03F3-9751-4F18-ACB3-29B50504400F}"/>
                  </a:ext>
                </a:extLst>
              </p:cNvPr>
              <p:cNvSpPr/>
              <p:nvPr/>
            </p:nvSpPr>
            <p:spPr>
              <a:xfrm>
                <a:off x="9123475" y="4791699"/>
                <a:ext cx="104400" cy="7923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1574FEF-2B17-41DA-9671-8E0BCAE1E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2845" y="4791699"/>
                <a:ext cx="2350630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A462F57-7615-425C-A1CB-75D14E95CA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2844" y="5584086"/>
                <a:ext cx="2350631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6C1AE8E-3332-4F35-BA57-E801C77CD9E8}"/>
                  </a:ext>
                </a:extLst>
              </p:cNvPr>
              <p:cNvSpPr txBox="1"/>
              <p:nvPr/>
            </p:nvSpPr>
            <p:spPr>
              <a:xfrm>
                <a:off x="6831911" y="4574890"/>
                <a:ext cx="19287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050" b="1" dirty="0"/>
                  <a:t>addStudentToTutorial(student)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2AEF3EF-D530-4777-821D-3B766E10820F}"/>
                  </a:ext>
                </a:extLst>
              </p:cNvPr>
              <p:cNvSpPr/>
              <p:nvPr/>
            </p:nvSpPr>
            <p:spPr>
              <a:xfrm>
                <a:off x="10336446" y="497190"/>
                <a:ext cx="1097970" cy="344556"/>
              </a:xfrm>
              <a:prstGeom prst="rect">
                <a:avLst/>
              </a:prstGeom>
              <a:solidFill>
                <a:srgbClr val="9E0415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:Application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94CA48B-E535-483D-9BCE-B81CC264D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7804" y="841746"/>
                <a:ext cx="0" cy="2835238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BB1E7F9-6904-4CCA-9FF7-359151678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4970" y="3676985"/>
                <a:ext cx="1590634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E155E63-CA03-42C5-98B3-9FDE38D9E1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4970" y="3849965"/>
                <a:ext cx="1642834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B773D31-6980-439A-8E35-D52BB430EFBD}"/>
                  </a:ext>
                </a:extLst>
              </p:cNvPr>
              <p:cNvSpPr/>
              <p:nvPr/>
            </p:nvSpPr>
            <p:spPr>
              <a:xfrm>
                <a:off x="9188106" y="4169092"/>
                <a:ext cx="1044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32F8D6-7907-471F-B25F-262979649F74}"/>
                  </a:ext>
                </a:extLst>
              </p:cNvPr>
              <p:cNvSpPr txBox="1"/>
              <p:nvPr/>
            </p:nvSpPr>
            <p:spPr>
              <a:xfrm>
                <a:off x="9349818" y="3488952"/>
                <a:ext cx="106952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800" b="1" dirty="0"/>
                  <a:t>addStudent(student)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772AEAA-458A-4C7A-9A9D-11FB17660A4E}"/>
                  </a:ext>
                </a:extLst>
              </p:cNvPr>
              <p:cNvSpPr/>
              <p:nvPr/>
            </p:nvSpPr>
            <p:spPr>
              <a:xfrm>
                <a:off x="10817507" y="4850610"/>
                <a:ext cx="104400" cy="187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4CCFE49D-AA85-4322-A60B-FB1FAAA77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875" y="4850610"/>
                <a:ext cx="1590634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605F7DFE-57A7-48B1-9C45-1BE917A82108}"/>
                  </a:ext>
                </a:extLst>
              </p:cNvPr>
              <p:cNvCxnSpPr>
                <a:cxnSpLocks/>
                <a:stCxn id="102" idx="2"/>
              </p:cNvCxnSpPr>
              <p:nvPr/>
            </p:nvCxnSpPr>
            <p:spPr>
              <a:xfrm flipH="1">
                <a:off x="9214971" y="5037626"/>
                <a:ext cx="1654736" cy="0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70D378-DBB0-45C8-B0F4-9F5326426943}"/>
                  </a:ext>
                </a:extLst>
              </p:cNvPr>
              <p:cNvSpPr txBox="1"/>
              <p:nvPr/>
            </p:nvSpPr>
            <p:spPr>
              <a:xfrm>
                <a:off x="9222555" y="4673625"/>
                <a:ext cx="14590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800" b="1" dirty="0"/>
                  <a:t>addStudentToTutorial</a:t>
                </a:r>
                <a:r>
                  <a:rPr lang="en-SG" sz="700" b="1" dirty="0"/>
                  <a:t>(student)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D033843-0953-4BEC-9BDD-60456E8CAF39}"/>
                  </a:ext>
                </a:extLst>
              </p:cNvPr>
              <p:cNvCxnSpPr>
                <a:cxnSpLocks/>
                <a:stCxn id="111" idx="2"/>
                <a:endCxn id="102" idx="0"/>
              </p:cNvCxnSpPr>
              <p:nvPr/>
            </p:nvCxnSpPr>
            <p:spPr>
              <a:xfrm>
                <a:off x="10864743" y="3849965"/>
                <a:ext cx="4964" cy="1000645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D1CA39F-1F97-4863-AF81-3B6F0574A040}"/>
                  </a:ext>
                </a:extLst>
              </p:cNvPr>
              <p:cNvSpPr/>
              <p:nvPr/>
            </p:nvSpPr>
            <p:spPr>
              <a:xfrm>
                <a:off x="9188106" y="5258803"/>
                <a:ext cx="1044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656BC27-39CE-4CC3-8898-BA6FD6B44FFD}"/>
                  </a:ext>
                </a:extLst>
              </p:cNvPr>
              <p:cNvSpPr/>
              <p:nvPr/>
            </p:nvSpPr>
            <p:spPr>
              <a:xfrm>
                <a:off x="10812543" y="3662949"/>
                <a:ext cx="104400" cy="187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7440AC3-FC37-405E-BA3A-47F91BB93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6640" y="4090985"/>
                <a:ext cx="159928" cy="80931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817E901-6CCD-4CA5-A036-83F29CB1FC41}"/>
                  </a:ext>
                </a:extLst>
              </p:cNvPr>
              <p:cNvCxnSpPr/>
              <p:nvPr/>
            </p:nvCxnSpPr>
            <p:spPr>
              <a:xfrm flipH="1" flipV="1">
                <a:off x="9221909" y="4020535"/>
                <a:ext cx="227592" cy="75232"/>
              </a:xfrm>
              <a:prstGeom prst="line">
                <a:avLst/>
              </a:prstGeom>
              <a:ln w="19050">
                <a:solidFill>
                  <a:srgbClr val="B44D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6F1C65A-387F-457D-8202-7FAE8F8C6746}"/>
                  </a:ext>
                </a:extLst>
              </p:cNvPr>
              <p:cNvCxnSpPr/>
              <p:nvPr/>
            </p:nvCxnSpPr>
            <p:spPr>
              <a:xfrm flipH="1" flipV="1">
                <a:off x="9286640" y="4384300"/>
                <a:ext cx="227592" cy="75232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BAAB65F5-D8E1-477F-B2AD-11141F274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21909" y="4461861"/>
                <a:ext cx="292323" cy="73318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41C074CE-9CA4-4DDE-BA04-5F513C5A0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7971" y="5218979"/>
                <a:ext cx="170320" cy="54514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F9884612-40AE-46EC-BDE0-9756B772A728}"/>
                  </a:ext>
                </a:extLst>
              </p:cNvPr>
              <p:cNvCxnSpPr/>
              <p:nvPr/>
            </p:nvCxnSpPr>
            <p:spPr>
              <a:xfrm flipH="1" flipV="1">
                <a:off x="9232116" y="5149410"/>
                <a:ext cx="227592" cy="75232"/>
              </a:xfrm>
              <a:prstGeom prst="line">
                <a:avLst/>
              </a:prstGeom>
              <a:ln w="19050">
                <a:solidFill>
                  <a:srgbClr val="B44D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DEFB5F6-D76C-4C9E-A00D-FD3715669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92251" y="5471375"/>
                <a:ext cx="221981" cy="14084"/>
              </a:xfrm>
              <a:prstGeom prst="line">
                <a:avLst/>
              </a:prstGeom>
              <a:ln w="19050">
                <a:solidFill>
                  <a:srgbClr val="B44D8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36DC69E-F15E-41D6-BB2C-E990D55611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22514" y="5485459"/>
                <a:ext cx="292323" cy="73318"/>
              </a:xfrm>
              <a:prstGeom prst="straightConnector1">
                <a:avLst/>
              </a:prstGeom>
              <a:ln w="19050">
                <a:solidFill>
                  <a:srgbClr val="B44D8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7C53895-6738-4B77-98CF-6194CBD3365D}"/>
                  </a:ext>
                </a:extLst>
              </p:cNvPr>
              <p:cNvSpPr txBox="1"/>
              <p:nvPr/>
            </p:nvSpPr>
            <p:spPr>
              <a:xfrm>
                <a:off x="9232116" y="5258473"/>
                <a:ext cx="17572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800" b="1" dirty="0"/>
                  <a:t>updateFilteredModuleList(predicate)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3B609C3-437D-4593-90E2-6DDF2967BF63}"/>
                  </a:ext>
                </a:extLst>
              </p:cNvPr>
              <p:cNvSpPr txBox="1"/>
              <p:nvPr/>
            </p:nvSpPr>
            <p:spPr>
              <a:xfrm>
                <a:off x="9221909" y="4178962"/>
                <a:ext cx="17604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800" b="1" dirty="0"/>
                  <a:t>updateFilteredStudentList(predicate)</a:t>
                </a:r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DE59BE9-C572-4C56-8A7D-42E264F8CDAC}"/>
                </a:ext>
              </a:extLst>
            </p:cNvPr>
            <p:cNvCxnSpPr>
              <a:cxnSpLocks/>
            </p:cNvCxnSpPr>
            <p:nvPr/>
          </p:nvCxnSpPr>
          <p:spPr>
            <a:xfrm>
              <a:off x="10870813" y="5031935"/>
              <a:ext cx="0" cy="739386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487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Yee Wen Na</dc:creator>
  <cp:lastModifiedBy>Ellie Yee Wen Na</cp:lastModifiedBy>
  <cp:revision>5</cp:revision>
  <dcterms:created xsi:type="dcterms:W3CDTF">2019-10-23T10:45:53Z</dcterms:created>
  <dcterms:modified xsi:type="dcterms:W3CDTF">2019-10-23T12:01:06Z</dcterms:modified>
</cp:coreProperties>
</file>