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A10C-A5CF-4944-8FA5-2D44007AA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A1B39-C175-4EAB-8315-1B92C5CA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EEFBE-8A13-4EB9-8A84-C183EC68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FB39-AEF5-47C3-A2F3-0FC91002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91FA-DFA6-4167-ABB7-65F29A4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18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8BE6-473C-474B-9408-FF8D5481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28389-B209-4CC5-B888-AD74E232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33CBD-1282-4375-98CC-F131F82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A93F-3797-44D8-9230-CE5D5226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D11B-806C-43B7-9CE3-A9600A2A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66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07122-264B-4441-AF86-1F390665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6B5C6-8076-4BC8-8831-73504F6D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9BF2-32C0-4F20-A190-13EB467E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C996-FE0A-4B76-A2E8-FCD58864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0F77-DA54-4565-BF89-D6DC7223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93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9973-09D4-44B4-ACF4-3BDE90AF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A936-DB23-4E71-A3A5-D8281A7F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3740-C7DC-49EC-BB3D-F9A0AF12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24BF-B699-4CB6-BEB8-B70D097A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8A35-D7AC-4391-9DB5-964B6E73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2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91E3-75B2-40B4-BDF2-5A82568F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7CAE3-6CFC-4ECD-9A9B-400C33A3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734E-E856-4C09-A5DC-DAFB255A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A601-211B-47A4-B37B-6F3B2D18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8641E-4D56-47AD-8FA9-7BF72DC6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8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0B2C-ECBE-44FF-A03D-065C9B4C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BE35-A07F-4435-95A1-CD1356AA1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4C9B4-3ABD-4F9F-B7AE-A830AD294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99C6-E8BE-4CFC-82E5-22BDB33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01D13-3121-4B6D-9E40-621A5F58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2681C-A467-42B8-8C77-ADE3F154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433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9DF7-1F77-4CA5-B9FA-06E0675C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EBDA3-2207-43E6-A82E-4EEC5FAA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5CEBA-F232-4BDF-8DAF-D4F8DA120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BE78C-A6BC-47CF-9085-5A06C8866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FF0A7-011B-43AD-9F75-4E827D9F7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FBF6F-3431-4090-B7DF-B9BBE8F0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3D99A-EA17-43A7-810E-BB5342D7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A6579-C458-48D1-9CBA-E7072351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1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F522-AB7B-4D0F-9568-CB7BFF32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8AA1B-0E22-4D96-A1B5-00CFF269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BB348-DE8E-4F13-BD99-F90ACF44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97CA5-7FF9-4DDE-9C29-01AF9F8E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8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E57E4-3B30-4400-8C23-2CD9F2FC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26AAA-533C-45CD-A45F-85869E92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34FE2-84C8-47D5-8A9C-39B39CAC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793-F1EF-4680-9D09-C89A64B1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CC38-4EF8-4B38-8FB6-DE2030E38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BEBD7-45A4-4FAB-9B1E-84B2BDDB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709F6-D1DC-4784-8CDB-1F3597D4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E784C-6D49-4D26-8F63-A4A1D769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8859F-3787-4722-A783-B6069F7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5C4A-2A00-4FD3-BDC0-09AC683C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09005-A4EE-400E-B40E-84783A4B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829DD-5457-42E1-8303-EC0FA806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7C5E8-4FBD-475C-90F6-37B40E5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27F4-709E-424A-BF00-9029F7C6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F7ED9-D13E-47E7-BF51-0DFED9A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3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2F6CB-24E0-4896-9B0D-66AF4D37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6F8A4-CD10-4145-9791-FBC86549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C70F-B8C2-438B-A446-3049C3FE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FC80-60A4-40A7-B0CD-467B9BB471B3}" type="datetimeFigureOut">
              <a:rPr lang="en-SG" smtClean="0"/>
              <a:t>23/10/2019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6509-4B14-4210-A13C-F704DCF6B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F79F-ECA3-49E2-B3BF-94632C4E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475E-96BC-4E59-B8BF-947281EF23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07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3EB7B3EB-6B3D-4B86-AC40-28711CE2C0E7}"/>
              </a:ext>
            </a:extLst>
          </p:cNvPr>
          <p:cNvGrpSpPr/>
          <p:nvPr/>
        </p:nvGrpSpPr>
        <p:grpSpPr>
          <a:xfrm>
            <a:off x="134687" y="192157"/>
            <a:ext cx="12004866" cy="6274729"/>
            <a:chOff x="134687" y="192157"/>
            <a:chExt cx="12004866" cy="62747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DB5E74-2612-48EB-B451-F11ADA55AB92}"/>
                </a:ext>
              </a:extLst>
            </p:cNvPr>
            <p:cNvSpPr txBox="1"/>
            <p:nvPr/>
          </p:nvSpPr>
          <p:spPr>
            <a:xfrm>
              <a:off x="134687" y="1329867"/>
              <a:ext cx="1133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50" b="1" dirty="0"/>
                <a:t>execute(“list 1”)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71BADF-C00D-42E0-8ABC-E76E60658327}"/>
                </a:ext>
              </a:extLst>
            </p:cNvPr>
            <p:cNvSpPr/>
            <p:nvPr/>
          </p:nvSpPr>
          <p:spPr>
            <a:xfrm>
              <a:off x="757584" y="200743"/>
              <a:ext cx="7653206" cy="6064869"/>
            </a:xfrm>
            <a:prstGeom prst="rect">
              <a:avLst/>
            </a:prstGeom>
            <a:solidFill>
              <a:srgbClr val="C8C8FA"/>
            </a:solidFill>
            <a:ln w="19050"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8F5D9C-1965-4441-A6AE-36CDDA5A05C7}"/>
                </a:ext>
              </a:extLst>
            </p:cNvPr>
            <p:cNvSpPr/>
            <p:nvPr/>
          </p:nvSpPr>
          <p:spPr>
            <a:xfrm>
              <a:off x="8370244" y="192157"/>
              <a:ext cx="3733677" cy="6073453"/>
            </a:xfrm>
            <a:prstGeom prst="rect">
              <a:avLst/>
            </a:prstGeom>
            <a:solidFill>
              <a:srgbClr val="F97181"/>
            </a:solidFill>
            <a:ln w="19050"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D8C615-EDD4-4AA4-83D4-F1750B5D6156}"/>
                </a:ext>
              </a:extLst>
            </p:cNvPr>
            <p:cNvSpPr/>
            <p:nvPr/>
          </p:nvSpPr>
          <p:spPr>
            <a:xfrm>
              <a:off x="829166" y="781879"/>
              <a:ext cx="1106804" cy="344556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:LogicManager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E8914F-4453-488C-A526-4616D1F1FD95}"/>
                </a:ext>
              </a:extLst>
            </p:cNvPr>
            <p:cNvSpPr/>
            <p:nvPr/>
          </p:nvSpPr>
          <p:spPr>
            <a:xfrm>
              <a:off x="2741401" y="785538"/>
              <a:ext cx="1321001" cy="344556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:ApplicationParser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B9A5E-0566-4A2F-B66F-56EB6F33C4AC}"/>
                </a:ext>
              </a:extLst>
            </p:cNvPr>
            <p:cNvSpPr/>
            <p:nvPr/>
          </p:nvSpPr>
          <p:spPr>
            <a:xfrm>
              <a:off x="4139265" y="1415355"/>
              <a:ext cx="1640665" cy="589724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:EditCommandParser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742130-0F6C-44F2-89B4-0838D2A7F4B9}"/>
                </a:ext>
              </a:extLst>
            </p:cNvPr>
            <p:cNvSpPr/>
            <p:nvPr/>
          </p:nvSpPr>
          <p:spPr>
            <a:xfrm>
              <a:off x="1294648" y="1583635"/>
              <a:ext cx="106017" cy="41876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AF52C3-BCED-4E58-A378-F52B7CD23B3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347657" y="1126435"/>
              <a:ext cx="0" cy="45720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E41E9A-2D06-4E15-AC5A-086249782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39658" y="5771321"/>
              <a:ext cx="0" cy="695565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DDE6D4-76B9-46F9-9288-3E4686D4218E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15901" y="5771321"/>
              <a:ext cx="1131756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D93458-A1FC-41FA-9FB7-9812EA277D31}"/>
                </a:ext>
              </a:extLst>
            </p:cNvPr>
            <p:cNvSpPr/>
            <p:nvPr/>
          </p:nvSpPr>
          <p:spPr>
            <a:xfrm>
              <a:off x="3280826" y="1716158"/>
              <a:ext cx="106013" cy="10908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3FDBAE-449E-4F1E-9B1B-99E1D893E88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3333833" y="1126434"/>
              <a:ext cx="0" cy="589724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11167B-B660-4C68-A701-19FCCEB47D85}"/>
                </a:ext>
              </a:extLst>
            </p:cNvPr>
            <p:cNvCxnSpPr>
              <a:cxnSpLocks/>
            </p:cNvCxnSpPr>
            <p:nvPr/>
          </p:nvCxnSpPr>
          <p:spPr>
            <a:xfrm>
              <a:off x="1400665" y="1716984"/>
              <a:ext cx="1880157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5973EE-7BC8-4061-A4CE-2BBA490FE6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0665" y="2807010"/>
              <a:ext cx="1880157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96EC5C-1061-4121-964C-4B23063A1294}"/>
                </a:ext>
              </a:extLst>
            </p:cNvPr>
            <p:cNvCxnSpPr>
              <a:cxnSpLocks/>
            </p:cNvCxnSpPr>
            <p:nvPr/>
          </p:nvCxnSpPr>
          <p:spPr>
            <a:xfrm>
              <a:off x="3386835" y="1812234"/>
              <a:ext cx="764199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3D5E08-E738-4AE2-AD67-E3EDAB554B92}"/>
                </a:ext>
              </a:extLst>
            </p:cNvPr>
            <p:cNvSpPr/>
            <p:nvPr/>
          </p:nvSpPr>
          <p:spPr>
            <a:xfrm>
              <a:off x="4830000" y="2007980"/>
              <a:ext cx="106013" cy="6126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9AF61F-2BEC-4CE1-B601-81D0E2584C0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 flipV="1">
              <a:off x="3386835" y="2619685"/>
              <a:ext cx="1496172" cy="932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AF7B91-6EEA-4448-A900-B6F3E2EA5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7287" y="2815596"/>
              <a:ext cx="0" cy="365129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4DEC85-501F-40DA-8468-0F9FECE9E87B}"/>
                </a:ext>
              </a:extLst>
            </p:cNvPr>
            <p:cNvCxnSpPr>
              <a:cxnSpLocks/>
            </p:cNvCxnSpPr>
            <p:nvPr/>
          </p:nvCxnSpPr>
          <p:spPr>
            <a:xfrm>
              <a:off x="4869180" y="2619685"/>
              <a:ext cx="0" cy="37465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41066A-C4CC-4F89-A986-8E3A780258B7}"/>
                </a:ext>
              </a:extLst>
            </p:cNvPr>
            <p:cNvSpPr/>
            <p:nvPr/>
          </p:nvSpPr>
          <p:spPr>
            <a:xfrm>
              <a:off x="5953146" y="1932852"/>
              <a:ext cx="1640665" cy="361124"/>
            </a:xfrm>
            <a:prstGeom prst="rect">
              <a:avLst/>
            </a:prstGeom>
            <a:solidFill>
              <a:srgbClr val="3333C4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:EditCommand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E1FFE51-9E01-4FF9-ACCB-C520232E066A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929563" y="2099645"/>
              <a:ext cx="1023583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D437DB-5938-4615-9160-20B31B3740F1}"/>
                </a:ext>
              </a:extLst>
            </p:cNvPr>
            <p:cNvSpPr/>
            <p:nvPr/>
          </p:nvSpPr>
          <p:spPr>
            <a:xfrm>
              <a:off x="6667465" y="2287254"/>
              <a:ext cx="106013" cy="1497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7926F2-0763-4CA6-B178-70D578429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9563" y="2420897"/>
              <a:ext cx="1741597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EA4676A1-2032-4709-A8FE-CD6FFCB1FA4E}"/>
                </a:ext>
              </a:extLst>
            </p:cNvPr>
            <p:cNvSpPr/>
            <p:nvPr/>
          </p:nvSpPr>
          <p:spPr>
            <a:xfrm>
              <a:off x="4778280" y="2909743"/>
              <a:ext cx="184022" cy="201283"/>
            </a:xfrm>
            <a:prstGeom prst="mathMultiply">
              <a:avLst/>
            </a:prstGeom>
            <a:solidFill>
              <a:srgbClr val="B44D82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DDC2C8-6E19-44DC-AA5C-98C1E14B02D0}"/>
                </a:ext>
              </a:extLst>
            </p:cNvPr>
            <p:cNvCxnSpPr>
              <a:cxnSpLocks/>
            </p:cNvCxnSpPr>
            <p:nvPr/>
          </p:nvCxnSpPr>
          <p:spPr>
            <a:xfrm>
              <a:off x="215901" y="1595645"/>
              <a:ext cx="1106804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0225BA-4794-49E0-BBB9-BC391E8967E6}"/>
                </a:ext>
              </a:extLst>
            </p:cNvPr>
            <p:cNvSpPr txBox="1"/>
            <p:nvPr/>
          </p:nvSpPr>
          <p:spPr>
            <a:xfrm>
              <a:off x="1474640" y="1336295"/>
              <a:ext cx="1838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50" b="1" dirty="0"/>
                <a:t>parseCommand</a:t>
              </a:r>
            </a:p>
            <a:p>
              <a:r>
                <a:rPr lang="en-SG" sz="1050" b="1" dirty="0"/>
                <a:t>(“edit </a:t>
              </a:r>
              <a:r>
                <a:rPr lang="pt-BR" sz="1050" dirty="0"/>
                <a:t>Edit 1 n/Ellie</a:t>
              </a:r>
              <a:r>
                <a:rPr lang="en-SG" sz="1050" b="1" dirty="0"/>
                <a:t>”)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30FB76-0881-4C0B-8A8B-FEEA5FDFCCF5}"/>
                </a:ext>
              </a:extLst>
            </p:cNvPr>
            <p:cNvCxnSpPr>
              <a:cxnSpLocks/>
            </p:cNvCxnSpPr>
            <p:nvPr/>
          </p:nvCxnSpPr>
          <p:spPr>
            <a:xfrm>
              <a:off x="1407649" y="3400152"/>
              <a:ext cx="5259184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0CC73A-AB43-4055-A757-F84E2AE25D8D}"/>
                </a:ext>
              </a:extLst>
            </p:cNvPr>
            <p:cNvSpPr txBox="1"/>
            <p:nvPr/>
          </p:nvSpPr>
          <p:spPr>
            <a:xfrm>
              <a:off x="1581331" y="3175084"/>
              <a:ext cx="7072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50" b="1" dirty="0"/>
                <a:t>execute()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B4D67A-083A-4E49-9EB4-5E10A070B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9839" y="2444952"/>
              <a:ext cx="632" cy="101457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8ABF7-57FD-4DC4-A03F-6575AC651DDB}"/>
                </a:ext>
              </a:extLst>
            </p:cNvPr>
            <p:cNvSpPr/>
            <p:nvPr/>
          </p:nvSpPr>
          <p:spPr>
            <a:xfrm>
              <a:off x="6666832" y="3400152"/>
              <a:ext cx="112879" cy="22700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F6A6F6-2FF6-4FEB-909A-8688604B304B}"/>
                </a:ext>
              </a:extLst>
            </p:cNvPr>
            <p:cNvSpPr/>
            <p:nvPr/>
          </p:nvSpPr>
          <p:spPr>
            <a:xfrm>
              <a:off x="8741265" y="497190"/>
              <a:ext cx="885535" cy="344556"/>
            </a:xfrm>
            <a:prstGeom prst="rect">
              <a:avLst/>
            </a:prstGeom>
            <a:solidFill>
              <a:srgbClr val="9E0415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:Model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211970-26B8-4059-916A-C8E2B3B4A2B3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 flipH="1">
              <a:off x="9162770" y="841746"/>
              <a:ext cx="21263" cy="2755562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A8F0C4-48C5-4FF9-957A-D9D62BBF464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 flipV="1">
              <a:off x="1382571" y="5670206"/>
              <a:ext cx="5340701" cy="1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62EBF2-6F92-4D52-BF9A-FC6F3F89F7E2}"/>
                </a:ext>
              </a:extLst>
            </p:cNvPr>
            <p:cNvSpPr/>
            <p:nvPr/>
          </p:nvSpPr>
          <p:spPr>
            <a:xfrm>
              <a:off x="9110570" y="3597308"/>
              <a:ext cx="104400" cy="19533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D339B-5369-4771-A769-FAEED54F1999}"/>
                </a:ext>
              </a:extLst>
            </p:cNvPr>
            <p:cNvSpPr txBox="1"/>
            <p:nvPr/>
          </p:nvSpPr>
          <p:spPr>
            <a:xfrm>
              <a:off x="3843097" y="237124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</a:rPr>
                <a:t>Logic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178B93-5051-406F-B617-D1A0731065E5}"/>
                </a:ext>
              </a:extLst>
            </p:cNvPr>
            <p:cNvSpPr txBox="1"/>
            <p:nvPr/>
          </p:nvSpPr>
          <p:spPr>
            <a:xfrm>
              <a:off x="8876095" y="192157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5C8F35-4E01-4E91-8E57-81A90C0FE028}"/>
                </a:ext>
              </a:extLst>
            </p:cNvPr>
            <p:cNvCxnSpPr>
              <a:cxnSpLocks/>
            </p:cNvCxnSpPr>
            <p:nvPr/>
          </p:nvCxnSpPr>
          <p:spPr>
            <a:xfrm>
              <a:off x="6719839" y="5670207"/>
              <a:ext cx="0" cy="354015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E28224-24CE-43EE-BFFB-26CFDA6AB95B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9162770" y="5550694"/>
              <a:ext cx="12905" cy="873110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B27CF04-6EDC-4D39-AB71-F8C178AD014F}"/>
                </a:ext>
              </a:extLst>
            </p:cNvPr>
            <p:cNvCxnSpPr>
              <a:cxnSpLocks/>
            </p:cNvCxnSpPr>
            <p:nvPr/>
          </p:nvCxnSpPr>
          <p:spPr>
            <a:xfrm>
              <a:off x="6772845" y="3600785"/>
              <a:ext cx="2350630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D82452-EDF2-491E-8C30-B4587EAFDE14}"/>
                </a:ext>
              </a:extLst>
            </p:cNvPr>
            <p:cNvSpPr txBox="1"/>
            <p:nvPr/>
          </p:nvSpPr>
          <p:spPr>
            <a:xfrm>
              <a:off x="6854409" y="3361994"/>
              <a:ext cx="130837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050" b="1" dirty="0" err="1"/>
                <a:t>setStudent</a:t>
              </a:r>
              <a:r>
                <a:rPr lang="en-SG" sz="1050" b="1" dirty="0"/>
                <a:t>(student)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B6F5E9-EE7A-4C49-AC9E-AE1C1A0CCFB9}"/>
                </a:ext>
              </a:extLst>
            </p:cNvPr>
            <p:cNvSpPr/>
            <p:nvPr/>
          </p:nvSpPr>
          <p:spPr>
            <a:xfrm>
              <a:off x="10336446" y="497190"/>
              <a:ext cx="1097970" cy="344556"/>
            </a:xfrm>
            <a:prstGeom prst="rect">
              <a:avLst/>
            </a:prstGeom>
            <a:solidFill>
              <a:srgbClr val="9E0415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:Application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B955FD-8FAB-4C99-B984-BF1D97693BE3}"/>
                </a:ext>
              </a:extLst>
            </p:cNvPr>
            <p:cNvCxnSpPr>
              <a:cxnSpLocks/>
            </p:cNvCxnSpPr>
            <p:nvPr/>
          </p:nvCxnSpPr>
          <p:spPr>
            <a:xfrm>
              <a:off x="10857804" y="841746"/>
              <a:ext cx="0" cy="2835238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047EB59-9672-4BC9-B2AD-519994E0FE73}"/>
                </a:ext>
              </a:extLst>
            </p:cNvPr>
            <p:cNvCxnSpPr>
              <a:cxnSpLocks/>
            </p:cNvCxnSpPr>
            <p:nvPr/>
          </p:nvCxnSpPr>
          <p:spPr>
            <a:xfrm>
              <a:off x="9214970" y="3676985"/>
              <a:ext cx="1590634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DD0906-7CC5-462A-B1A6-EF353E0196E7}"/>
                </a:ext>
              </a:extLst>
            </p:cNvPr>
            <p:cNvSpPr/>
            <p:nvPr/>
          </p:nvSpPr>
          <p:spPr>
            <a:xfrm>
              <a:off x="10812543" y="3662948"/>
              <a:ext cx="104399" cy="16996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222E8B2-A219-4812-A1B8-D0C429618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4970" y="5362561"/>
              <a:ext cx="1642834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52D1AB8-D438-4F04-8BE1-EFD46568A257}"/>
                </a:ext>
              </a:extLst>
            </p:cNvPr>
            <p:cNvSpPr/>
            <p:nvPr/>
          </p:nvSpPr>
          <p:spPr>
            <a:xfrm>
              <a:off x="10871937" y="3852953"/>
              <a:ext cx="1044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EE83056-2A11-4B78-9C17-9BECE38F05E9}"/>
                </a:ext>
              </a:extLst>
            </p:cNvPr>
            <p:cNvSpPr txBox="1"/>
            <p:nvPr/>
          </p:nvSpPr>
          <p:spPr>
            <a:xfrm>
              <a:off x="9349818" y="3488952"/>
              <a:ext cx="1069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b="1" dirty="0"/>
                <a:t>addStudent(student)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306BEF6-0929-4C77-96A5-A00CFFEFD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0471" y="3774846"/>
              <a:ext cx="159928" cy="80931"/>
            </a:xfrm>
            <a:prstGeom prst="straightConnector1">
              <a:avLst/>
            </a:prstGeom>
            <a:ln w="19050">
              <a:solidFill>
                <a:srgbClr val="B44D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0652A81-4C7D-4B65-ADAA-6986C690C1D9}"/>
                </a:ext>
              </a:extLst>
            </p:cNvPr>
            <p:cNvCxnSpPr/>
            <p:nvPr/>
          </p:nvCxnSpPr>
          <p:spPr>
            <a:xfrm flipH="1" flipV="1">
              <a:off x="10905740" y="3704396"/>
              <a:ext cx="227592" cy="75232"/>
            </a:xfrm>
            <a:prstGeom prst="line">
              <a:avLst/>
            </a:prstGeom>
            <a:ln w="19050">
              <a:solidFill>
                <a:srgbClr val="B44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F5F83A9-3078-49F7-9B85-29AAE15C36B5}"/>
                </a:ext>
              </a:extLst>
            </p:cNvPr>
            <p:cNvCxnSpPr/>
            <p:nvPr/>
          </p:nvCxnSpPr>
          <p:spPr>
            <a:xfrm flipH="1" flipV="1">
              <a:off x="10970471" y="4068161"/>
              <a:ext cx="227592" cy="75232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913AA09-F134-41E8-96F6-164AA96E2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5740" y="4145722"/>
              <a:ext cx="292323" cy="73318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CACAA3-1C76-4BF3-8032-54509FB4F789}"/>
                </a:ext>
              </a:extLst>
            </p:cNvPr>
            <p:cNvSpPr txBox="1"/>
            <p:nvPr/>
          </p:nvSpPr>
          <p:spPr>
            <a:xfrm>
              <a:off x="10911332" y="3848226"/>
              <a:ext cx="12282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b="1" dirty="0"/>
                <a:t>removeTutorial(tutorial)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D786EE-CDAA-43C2-8D7F-B6200F1280AA}"/>
                </a:ext>
              </a:extLst>
            </p:cNvPr>
            <p:cNvSpPr/>
            <p:nvPr/>
          </p:nvSpPr>
          <p:spPr>
            <a:xfrm>
              <a:off x="10866071" y="4432162"/>
              <a:ext cx="1044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3BCFB82-013A-461E-BFE3-0A8F645C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64605" y="4362619"/>
              <a:ext cx="165794" cy="72367"/>
            </a:xfrm>
            <a:prstGeom prst="straightConnector1">
              <a:avLst/>
            </a:prstGeom>
            <a:ln w="19050">
              <a:solidFill>
                <a:srgbClr val="B44D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886CDA-95FB-44F8-B413-F321CDEC2664}"/>
                </a:ext>
              </a:extLst>
            </p:cNvPr>
            <p:cNvCxnSpPr/>
            <p:nvPr/>
          </p:nvCxnSpPr>
          <p:spPr>
            <a:xfrm flipH="1" flipV="1">
              <a:off x="10918271" y="4287387"/>
              <a:ext cx="227592" cy="75232"/>
            </a:xfrm>
            <a:prstGeom prst="line">
              <a:avLst/>
            </a:prstGeom>
            <a:ln w="19050">
              <a:solidFill>
                <a:srgbClr val="B44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E83C303-1EE0-404F-892D-25E4FBD8B4CE}"/>
                </a:ext>
              </a:extLst>
            </p:cNvPr>
            <p:cNvCxnSpPr/>
            <p:nvPr/>
          </p:nvCxnSpPr>
          <p:spPr>
            <a:xfrm flipH="1" flipV="1">
              <a:off x="10964605" y="4647370"/>
              <a:ext cx="227592" cy="75232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C4E8295-76A4-423F-BBD5-E8BB20E34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9874" y="4724931"/>
              <a:ext cx="292323" cy="73318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30164D-EBCC-4AD0-9E2A-617EBCB179E1}"/>
                </a:ext>
              </a:extLst>
            </p:cNvPr>
            <p:cNvSpPr/>
            <p:nvPr/>
          </p:nvSpPr>
          <p:spPr>
            <a:xfrm>
              <a:off x="10860205" y="4959027"/>
              <a:ext cx="104400" cy="21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44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FF76B45-5C8D-42E0-BE74-9C33D0A6E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58739" y="4889484"/>
              <a:ext cx="165794" cy="72367"/>
            </a:xfrm>
            <a:prstGeom prst="straightConnector1">
              <a:avLst/>
            </a:prstGeom>
            <a:ln w="19050">
              <a:solidFill>
                <a:srgbClr val="B44D8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90F29B-950B-4FFF-9628-96AD17D992FB}"/>
                </a:ext>
              </a:extLst>
            </p:cNvPr>
            <p:cNvCxnSpPr/>
            <p:nvPr/>
          </p:nvCxnSpPr>
          <p:spPr>
            <a:xfrm flipH="1" flipV="1">
              <a:off x="10912405" y="4814252"/>
              <a:ext cx="227592" cy="75232"/>
            </a:xfrm>
            <a:prstGeom prst="line">
              <a:avLst/>
            </a:prstGeom>
            <a:ln w="19050">
              <a:solidFill>
                <a:srgbClr val="B44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0F9070D-4BC3-47FE-9FFF-E0A355024F72}"/>
                </a:ext>
              </a:extLst>
            </p:cNvPr>
            <p:cNvCxnSpPr/>
            <p:nvPr/>
          </p:nvCxnSpPr>
          <p:spPr>
            <a:xfrm flipH="1" flipV="1">
              <a:off x="10958739" y="5174235"/>
              <a:ext cx="227592" cy="75232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CFCADBD-E20F-4A0D-831F-49C334355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4008" y="5251796"/>
              <a:ext cx="292323" cy="73318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0BD1A1E-4175-4A81-B917-FBBC1C47F2F2}"/>
                </a:ext>
              </a:extLst>
            </p:cNvPr>
            <p:cNvSpPr txBox="1"/>
            <p:nvPr/>
          </p:nvSpPr>
          <p:spPr>
            <a:xfrm>
              <a:off x="10923086" y="4444939"/>
              <a:ext cx="10631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b="1" dirty="0"/>
                <a:t>addTutorial(tutorial)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EF69FA9-7ED9-4FB3-8F02-24248AB7D843}"/>
                </a:ext>
              </a:extLst>
            </p:cNvPr>
            <p:cNvSpPr txBox="1"/>
            <p:nvPr/>
          </p:nvSpPr>
          <p:spPr>
            <a:xfrm>
              <a:off x="10987910" y="4922730"/>
              <a:ext cx="11160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800" b="1" dirty="0"/>
                <a:t>addTutorialToModule</a:t>
              </a:r>
            </a:p>
            <a:p>
              <a:r>
                <a:rPr lang="en-SG" sz="800" b="1" dirty="0"/>
                <a:t>(tutorial)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35AB73B-3031-4C0D-8717-54AD7C03A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845" y="5525915"/>
              <a:ext cx="2337725" cy="0"/>
            </a:xfrm>
            <a:prstGeom prst="straightConnector1">
              <a:avLst/>
            </a:prstGeom>
            <a:ln w="19050">
              <a:solidFill>
                <a:srgbClr val="B44D8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14E9373-B710-496D-81D5-CC01959DCD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53752" y="5383917"/>
              <a:ext cx="18185" cy="747858"/>
            </a:xfrm>
            <a:prstGeom prst="line">
              <a:avLst/>
            </a:prstGeom>
            <a:ln w="19050">
              <a:solidFill>
                <a:srgbClr val="B44D8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26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Yee Wen Na</dc:creator>
  <cp:lastModifiedBy>Ellie Yee Wen Na</cp:lastModifiedBy>
  <cp:revision>1</cp:revision>
  <dcterms:created xsi:type="dcterms:W3CDTF">2019-10-23T11:40:18Z</dcterms:created>
  <dcterms:modified xsi:type="dcterms:W3CDTF">2019-10-23T11:48:20Z</dcterms:modified>
</cp:coreProperties>
</file>