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D82"/>
    <a:srgbClr val="9E0415"/>
    <a:srgbClr val="3333C4"/>
    <a:srgbClr val="F97181"/>
    <a:srgbClr val="C8C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DBC5-883F-46DB-93A0-659779C5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F1163-0DF6-4534-BD15-ADE29448A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0A33-94F7-4B79-8CAF-5EDC18BD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6C63-332D-4182-AE62-0E645B096C75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1FF-0134-4C4A-88B6-CEA05F7B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8282-BD29-4B56-9C4C-C864B180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70D-D980-411C-B454-2CFDC37007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91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6371-A34F-4A24-93BD-CFBE94C7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1F5AC-B9B4-4B2F-A1B5-7872B9DEB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1A9C3-3DBB-43AF-9D42-B28404BB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6C63-332D-4182-AE62-0E645B096C75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AAE51-34FC-4799-BFA2-BC8CB76C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31E32-CF9C-4E7D-A1B3-6EB7444B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70D-D980-411C-B454-2CFDC37007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68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2B24F-CD2E-4346-9C83-E9BF6836D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BEFD3-AFE3-413A-9F80-0396FC77A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993DB-6BBC-4ECB-9F1C-1C532217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6C63-332D-4182-AE62-0E645B096C75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E1F9-CD47-4EDD-886D-9A28CC8F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11A7-DDA1-4BC5-B8AA-8157C59D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70D-D980-411C-B454-2CFDC37007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50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7F1C-ED2C-4110-9094-279ADA15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4D78-76BE-41D3-9DED-A495F512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A781-DA4E-4E59-BB50-5CE7F38C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6C63-332D-4182-AE62-0E645B096C75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127F1-8231-4E2A-A70F-7C493783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F51D-5EE7-4C3B-B4DC-B40B5F33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70D-D980-411C-B454-2CFDC37007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83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19B3-B155-4E83-BE5F-2DE99CE7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859F-9675-4158-9D31-4E1E3AC51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9B9E-B96E-44BE-BF18-D9C5E958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6C63-332D-4182-AE62-0E645B096C75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DC183-239B-47C9-A8B3-2D3099A9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5259-3A02-4C2E-B663-FC8B8047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70D-D980-411C-B454-2CFDC37007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31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0EA9-9604-45B1-AE3A-19E86F37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5711-3496-40DD-85CB-6513F4EC2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19B32-B66D-4BFA-A657-EECAEF5F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E0477-7821-4615-8495-B0167B59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6C63-332D-4182-AE62-0E645B096C75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CDD98-FBC8-47E7-8FA4-E4D6D5E3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2C6E-183A-4C2F-9D12-EE2F5FFB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70D-D980-411C-B454-2CFDC37007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33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B631-B791-41ED-8E51-951AE624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6476D-070A-479A-AAFF-FB84175C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BFB94-324A-4A9A-ADF5-564E2E74F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BA3C2-27F8-4957-84E2-9E580093D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FC689-A147-4217-825A-87EA03EDB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D343E-E826-4E81-9A8A-9B7F29A2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6C63-332D-4182-AE62-0E645B096C75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31753-2C53-40D5-AE29-57A306D7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33C1A-401C-4D2B-94DC-6C312037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70D-D980-411C-B454-2CFDC37007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24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964A-D5F5-4F2E-A4E3-5592D74A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74F66-CCED-46FE-87FA-3450164C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6C63-332D-4182-AE62-0E645B096C75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468D6-D5B8-4B01-AAB3-6D89CBB9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A0989-63A3-4B39-8D06-A00C9696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70D-D980-411C-B454-2CFDC37007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098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55153-08A7-49AB-8929-21CB2CA1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6C63-332D-4182-AE62-0E645B096C75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8EAC0-C311-4DFB-9259-62E9FA25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3FA87-A978-4427-BFA9-D31B6330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70D-D980-411C-B454-2CFDC37007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146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9B64-D816-49D9-9603-CD2547C9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443E-3D98-460E-8E2E-44C909AA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A1F2D-3EF5-42D4-9A68-5DE6E4005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C4260-A011-48D2-9C16-EE15E768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6C63-332D-4182-AE62-0E645B096C75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B22B6-6D76-4D91-AF23-B306E372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C839A-7A8C-4AE9-AC8A-B1227E57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70D-D980-411C-B454-2CFDC37007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763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2C3-ABD1-44F8-BF36-324A14A1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3396C-B483-49FA-A040-06687F7CF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6D985-4E34-422C-83B0-58999D645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4448-DCEA-4545-AF6E-B3F1B67D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6C63-332D-4182-AE62-0E645B096C75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401D3-FCD9-4174-88E1-A1E7CBD5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C26D3-2588-4271-94D6-3A4C59A7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970D-D980-411C-B454-2CFDC37007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626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38565-5368-4CF5-AE7E-CFFB6631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A6ACA-EAA7-476F-93D3-10A3A089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AACB6-5F03-4DF3-A86E-EAC7FE180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36C63-332D-4182-AE62-0E645B096C75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957E-2113-4BCC-AB97-1E2D575BF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B094-54E3-4515-B8DA-E89C18870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970D-D980-411C-B454-2CFDC37007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0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12FAAD9D-0CCA-45B2-8A2B-2F7DE1C69179}"/>
              </a:ext>
            </a:extLst>
          </p:cNvPr>
          <p:cNvSpPr txBox="1"/>
          <p:nvPr/>
        </p:nvSpPr>
        <p:spPr>
          <a:xfrm>
            <a:off x="134687" y="1329867"/>
            <a:ext cx="1133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b="1" dirty="0"/>
              <a:t>execute(“list 1”)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1897717-84A7-4981-BEF2-B05D31E26EB0}"/>
              </a:ext>
            </a:extLst>
          </p:cNvPr>
          <p:cNvGrpSpPr/>
          <p:nvPr/>
        </p:nvGrpSpPr>
        <p:grpSpPr>
          <a:xfrm>
            <a:off x="215901" y="192157"/>
            <a:ext cx="10019838" cy="6274729"/>
            <a:chOff x="215901" y="192157"/>
            <a:chExt cx="10019838" cy="6274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E8B6C2-5C24-4746-B0EC-FA5FC6F07F3F}"/>
                </a:ext>
              </a:extLst>
            </p:cNvPr>
            <p:cNvSpPr/>
            <p:nvPr/>
          </p:nvSpPr>
          <p:spPr>
            <a:xfrm>
              <a:off x="708917" y="192157"/>
              <a:ext cx="7653206" cy="6064869"/>
            </a:xfrm>
            <a:prstGeom prst="rect">
              <a:avLst/>
            </a:prstGeom>
            <a:solidFill>
              <a:srgbClr val="C8C8FA"/>
            </a:solidFill>
            <a:ln w="19050"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C595BB-3588-4AB6-8E1B-C22DF903195C}"/>
                </a:ext>
              </a:extLst>
            </p:cNvPr>
            <p:cNvSpPr/>
            <p:nvPr/>
          </p:nvSpPr>
          <p:spPr>
            <a:xfrm>
              <a:off x="8370244" y="192157"/>
              <a:ext cx="1865495" cy="6064869"/>
            </a:xfrm>
            <a:prstGeom prst="rect">
              <a:avLst/>
            </a:prstGeom>
            <a:solidFill>
              <a:srgbClr val="F97181"/>
            </a:solidFill>
            <a:ln w="19050"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B1BB0A-0650-4D22-BCF4-F5F5FB082260}"/>
                </a:ext>
              </a:extLst>
            </p:cNvPr>
            <p:cNvSpPr/>
            <p:nvPr/>
          </p:nvSpPr>
          <p:spPr>
            <a:xfrm>
              <a:off x="829166" y="781879"/>
              <a:ext cx="1106804" cy="344556"/>
            </a:xfrm>
            <a:prstGeom prst="rect">
              <a:avLst/>
            </a:prstGeom>
            <a:solidFill>
              <a:srgbClr val="3333C4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:LogicManager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ECE479-461F-4B98-869F-34828AEF20F2}"/>
                </a:ext>
              </a:extLst>
            </p:cNvPr>
            <p:cNvSpPr/>
            <p:nvPr/>
          </p:nvSpPr>
          <p:spPr>
            <a:xfrm>
              <a:off x="2741401" y="785538"/>
              <a:ext cx="1321001" cy="344556"/>
            </a:xfrm>
            <a:prstGeom prst="rect">
              <a:avLst/>
            </a:prstGeom>
            <a:solidFill>
              <a:srgbClr val="3333C4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:ApplicationParser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799C4C-CFC9-4AA5-B05F-F86AA1B5A9DF}"/>
                </a:ext>
              </a:extLst>
            </p:cNvPr>
            <p:cNvSpPr/>
            <p:nvPr/>
          </p:nvSpPr>
          <p:spPr>
            <a:xfrm>
              <a:off x="4151034" y="1385618"/>
              <a:ext cx="1079999" cy="589724"/>
            </a:xfrm>
            <a:prstGeom prst="rect">
              <a:avLst/>
            </a:prstGeom>
            <a:solidFill>
              <a:srgbClr val="3333C4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:ListCommandParser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833D5A-EADC-47D3-B79F-43EF19E1463D}"/>
                </a:ext>
              </a:extLst>
            </p:cNvPr>
            <p:cNvSpPr/>
            <p:nvPr/>
          </p:nvSpPr>
          <p:spPr>
            <a:xfrm>
              <a:off x="1294648" y="1583635"/>
              <a:ext cx="106017" cy="41876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973046-EB52-4282-9482-A61E7247B4D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347657" y="1126435"/>
              <a:ext cx="0" cy="457200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13B209-389E-4EC4-A785-D2158F915B00}"/>
                </a:ext>
              </a:extLst>
            </p:cNvPr>
            <p:cNvCxnSpPr>
              <a:cxnSpLocks/>
            </p:cNvCxnSpPr>
            <p:nvPr/>
          </p:nvCxnSpPr>
          <p:spPr>
            <a:xfrm>
              <a:off x="1339658" y="5771321"/>
              <a:ext cx="0" cy="695565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30FD12F-85EC-40F7-97C3-C7B64CD34BAD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215901" y="5771321"/>
              <a:ext cx="1131756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CF7232-1ADE-42DF-9598-75D9AC64B1C4}"/>
                </a:ext>
              </a:extLst>
            </p:cNvPr>
            <p:cNvSpPr/>
            <p:nvPr/>
          </p:nvSpPr>
          <p:spPr>
            <a:xfrm>
              <a:off x="3280826" y="1716158"/>
              <a:ext cx="106013" cy="10908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EC028F-3922-4CE4-A63A-5BCFFC51C23B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333833" y="1126434"/>
              <a:ext cx="0" cy="589724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D516B5-A322-4688-85D1-61D95CEEF012}"/>
                </a:ext>
              </a:extLst>
            </p:cNvPr>
            <p:cNvCxnSpPr>
              <a:cxnSpLocks/>
            </p:cNvCxnSpPr>
            <p:nvPr/>
          </p:nvCxnSpPr>
          <p:spPr>
            <a:xfrm>
              <a:off x="1400665" y="1716984"/>
              <a:ext cx="1880157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D5374DD-AB0D-41C3-851C-8EA8CC0A3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0665" y="2807010"/>
              <a:ext cx="1880157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3F1395D-E38E-43F6-93C9-74F42C6787DF}"/>
                </a:ext>
              </a:extLst>
            </p:cNvPr>
            <p:cNvCxnSpPr>
              <a:cxnSpLocks/>
            </p:cNvCxnSpPr>
            <p:nvPr/>
          </p:nvCxnSpPr>
          <p:spPr>
            <a:xfrm>
              <a:off x="3386835" y="1812234"/>
              <a:ext cx="764199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B4D020-2ED5-4B99-8805-20030483FA98}"/>
                </a:ext>
              </a:extLst>
            </p:cNvPr>
            <p:cNvSpPr/>
            <p:nvPr/>
          </p:nvSpPr>
          <p:spPr>
            <a:xfrm>
              <a:off x="4562826" y="1984512"/>
              <a:ext cx="106013" cy="6126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D373360-ACC4-4884-B0CF-CCBBEE1C823D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3386837" y="2597149"/>
              <a:ext cx="1228996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0FE8700-F50D-4A3B-949A-2337BE4F7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7287" y="2815596"/>
              <a:ext cx="0" cy="3651290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034ED76-6FF1-44B8-92BE-7B14C5FAC78A}"/>
                </a:ext>
              </a:extLst>
            </p:cNvPr>
            <p:cNvCxnSpPr>
              <a:cxnSpLocks/>
            </p:cNvCxnSpPr>
            <p:nvPr/>
          </p:nvCxnSpPr>
          <p:spPr>
            <a:xfrm>
              <a:off x="4615832" y="2597148"/>
              <a:ext cx="0" cy="374650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1369E07-710A-48E2-8586-F1137BD4A7C8}"/>
                </a:ext>
              </a:extLst>
            </p:cNvPr>
            <p:cNvSpPr/>
            <p:nvPr/>
          </p:nvSpPr>
          <p:spPr>
            <a:xfrm>
              <a:off x="5362839" y="1900103"/>
              <a:ext cx="1079999" cy="361124"/>
            </a:xfrm>
            <a:prstGeom prst="rect">
              <a:avLst/>
            </a:prstGeom>
            <a:solidFill>
              <a:srgbClr val="3333C4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:ListCommand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7A31F1-4350-405A-8A5E-C3F109554B27}"/>
                </a:ext>
              </a:extLst>
            </p:cNvPr>
            <p:cNvCxnSpPr>
              <a:cxnSpLocks/>
            </p:cNvCxnSpPr>
            <p:nvPr/>
          </p:nvCxnSpPr>
          <p:spPr>
            <a:xfrm>
              <a:off x="4668839" y="2101084"/>
              <a:ext cx="694000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059BCF-9081-421E-AFB7-6894FF4D279E}"/>
                </a:ext>
              </a:extLst>
            </p:cNvPr>
            <p:cNvSpPr/>
            <p:nvPr/>
          </p:nvSpPr>
          <p:spPr>
            <a:xfrm>
              <a:off x="5797368" y="2264643"/>
              <a:ext cx="106013" cy="1497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E16C375-DF53-4789-BE74-A9DCCB095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8839" y="2427155"/>
              <a:ext cx="1176939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D7D496B8-D30D-4C6D-B5C5-0C3FFB37215E}"/>
                </a:ext>
              </a:extLst>
            </p:cNvPr>
            <p:cNvSpPr/>
            <p:nvPr/>
          </p:nvSpPr>
          <p:spPr>
            <a:xfrm>
              <a:off x="4535520" y="2895859"/>
              <a:ext cx="184022" cy="201283"/>
            </a:xfrm>
            <a:prstGeom prst="mathMultiply">
              <a:avLst/>
            </a:prstGeom>
            <a:solidFill>
              <a:srgbClr val="B44D82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8346DF-9977-42B8-9A1A-632BCA1A7CB3}"/>
                </a:ext>
              </a:extLst>
            </p:cNvPr>
            <p:cNvCxnSpPr>
              <a:cxnSpLocks/>
            </p:cNvCxnSpPr>
            <p:nvPr/>
          </p:nvCxnSpPr>
          <p:spPr>
            <a:xfrm>
              <a:off x="215901" y="1595645"/>
              <a:ext cx="1106804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1DE595-FB97-4748-8E9E-F0E3838B6D10}"/>
                </a:ext>
              </a:extLst>
            </p:cNvPr>
            <p:cNvSpPr txBox="1"/>
            <p:nvPr/>
          </p:nvSpPr>
          <p:spPr>
            <a:xfrm>
              <a:off x="1600853" y="1464519"/>
              <a:ext cx="15327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50" b="1" dirty="0"/>
                <a:t>parseCommand(“list 1”)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F2F8015-DE53-4C78-A78F-CA0EA6A35F36}"/>
                </a:ext>
              </a:extLst>
            </p:cNvPr>
            <p:cNvCxnSpPr>
              <a:cxnSpLocks/>
            </p:cNvCxnSpPr>
            <p:nvPr/>
          </p:nvCxnSpPr>
          <p:spPr>
            <a:xfrm>
              <a:off x="1407649" y="3429000"/>
              <a:ext cx="4376049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8C887A-3314-4CB1-A140-8A44D76667CF}"/>
                </a:ext>
              </a:extLst>
            </p:cNvPr>
            <p:cNvSpPr txBox="1"/>
            <p:nvPr/>
          </p:nvSpPr>
          <p:spPr>
            <a:xfrm>
              <a:off x="1581331" y="3175084"/>
              <a:ext cx="7072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50" b="1" dirty="0"/>
                <a:t>execute()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746A676-EBAD-4270-8A57-BAAE89ABF526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5844705" y="2420792"/>
              <a:ext cx="632" cy="1014570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1EF0264-CA40-4B0D-9DF0-37C61B313FDA}"/>
                </a:ext>
              </a:extLst>
            </p:cNvPr>
            <p:cNvSpPr/>
            <p:nvPr/>
          </p:nvSpPr>
          <p:spPr>
            <a:xfrm>
              <a:off x="5791699" y="3435362"/>
              <a:ext cx="106012" cy="17843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1068CE-46F6-4F97-A207-4181F7DC4830}"/>
                </a:ext>
              </a:extLst>
            </p:cNvPr>
            <p:cNvSpPr/>
            <p:nvPr/>
          </p:nvSpPr>
          <p:spPr>
            <a:xfrm>
              <a:off x="8741265" y="497190"/>
              <a:ext cx="885535" cy="344556"/>
            </a:xfrm>
            <a:prstGeom prst="rect">
              <a:avLst/>
            </a:prstGeom>
            <a:solidFill>
              <a:srgbClr val="9E0415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:Model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E1D98D7-1419-4A25-8578-09395ABF5A13}"/>
                </a:ext>
              </a:extLst>
            </p:cNvPr>
            <p:cNvSpPr txBox="1"/>
            <p:nvPr/>
          </p:nvSpPr>
          <p:spPr>
            <a:xfrm>
              <a:off x="5918469" y="3656176"/>
              <a:ext cx="31951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900" b="1" dirty="0"/>
                <a:t>updateFilteredStudentList(PREDICATE_SHOW_ALL_STUDENTS)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55EF05-A72B-43D0-9058-1F4DEBF092A1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>
              <a:off x="9175675" y="854115"/>
              <a:ext cx="0" cy="2979781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01C77F5-13D5-43E3-BCFE-3E70FC20A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5832" y="3831029"/>
              <a:ext cx="3234926" cy="19079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032F46D-347F-4731-B4D7-C72BBCF88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7711" y="4012376"/>
              <a:ext cx="3210213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83026B6-C127-4B48-8293-D0BF859DA1D5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 flipV="1">
              <a:off x="1407649" y="5206216"/>
              <a:ext cx="4437056" cy="13481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3D79FF1-C376-4C2E-BD74-34F8E1387E0D}"/>
                </a:ext>
              </a:extLst>
            </p:cNvPr>
            <p:cNvSpPr/>
            <p:nvPr/>
          </p:nvSpPr>
          <p:spPr>
            <a:xfrm>
              <a:off x="4869180" y="3662017"/>
              <a:ext cx="4609740" cy="460402"/>
            </a:xfrm>
            <a:prstGeom prst="rect">
              <a:avLst/>
            </a:prstGeom>
            <a:noFill/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508B344-A565-4471-B9C0-7369316A13E2}"/>
                </a:ext>
              </a:extLst>
            </p:cNvPr>
            <p:cNvSpPr/>
            <p:nvPr/>
          </p:nvSpPr>
          <p:spPr>
            <a:xfrm>
              <a:off x="4869180" y="4120023"/>
              <a:ext cx="4609740" cy="831033"/>
            </a:xfrm>
            <a:prstGeom prst="rect">
              <a:avLst/>
            </a:prstGeom>
            <a:noFill/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36F273D-B2D9-4BB7-B7D7-D1A5E9923C6F}"/>
                </a:ext>
              </a:extLst>
            </p:cNvPr>
            <p:cNvSpPr/>
            <p:nvPr/>
          </p:nvSpPr>
          <p:spPr>
            <a:xfrm>
              <a:off x="9123475" y="3833896"/>
              <a:ext cx="104400" cy="1961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FC4EFFB-D49B-4A3A-AC7C-4B0F772D2E45}"/>
                </a:ext>
              </a:extLst>
            </p:cNvPr>
            <p:cNvGrpSpPr/>
            <p:nvPr/>
          </p:nvGrpSpPr>
          <p:grpSpPr>
            <a:xfrm>
              <a:off x="4806703" y="3662017"/>
              <a:ext cx="901209" cy="192254"/>
              <a:chOff x="3658277" y="3885958"/>
              <a:chExt cx="901209" cy="347921"/>
            </a:xfrm>
          </p:grpSpPr>
          <p:sp>
            <p:nvSpPr>
              <p:cNvPr id="136" name="Rectangle: Single Corner Snipped 135">
                <a:extLst>
                  <a:ext uri="{FF2B5EF4-FFF2-40B4-BE49-F238E27FC236}">
                    <a16:creationId xmlns:a16="http://schemas.microsoft.com/office/drawing/2014/main" id="{DC51792B-4D69-4E20-ABC8-DC9FE3ADF849}"/>
                  </a:ext>
                </a:extLst>
              </p:cNvPr>
              <p:cNvSpPr/>
              <p:nvPr/>
            </p:nvSpPr>
            <p:spPr>
              <a:xfrm flipV="1">
                <a:off x="3720754" y="3887008"/>
                <a:ext cx="814766" cy="346871"/>
              </a:xfrm>
              <a:prstGeom prst="snip1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B44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FF8D7E5-1198-4A79-8F07-2825B5EADEE5}"/>
                  </a:ext>
                </a:extLst>
              </p:cNvPr>
              <p:cNvSpPr txBox="1"/>
              <p:nvPr/>
            </p:nvSpPr>
            <p:spPr>
              <a:xfrm>
                <a:off x="3658277" y="3885958"/>
                <a:ext cx="9012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800" b="1" dirty="0"/>
                  <a:t>showAllStudents</a:t>
                </a: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36F4737-7E05-437E-9A23-523C906B5EF0}"/>
                </a:ext>
              </a:extLst>
            </p:cNvPr>
            <p:cNvSpPr txBox="1"/>
            <p:nvPr/>
          </p:nvSpPr>
          <p:spPr>
            <a:xfrm>
              <a:off x="4816981" y="3820781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b="1" dirty="0"/>
                <a:t>[True]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D2CC58F-B174-41E5-9A51-699D2BB33678}"/>
                </a:ext>
              </a:extLst>
            </p:cNvPr>
            <p:cNvSpPr txBox="1"/>
            <p:nvPr/>
          </p:nvSpPr>
          <p:spPr>
            <a:xfrm>
              <a:off x="4816981" y="4112085"/>
              <a:ext cx="4203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b="1" dirty="0"/>
                <a:t>[Else]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AA74199-96B1-4AAA-BE3C-46814912AC83}"/>
                </a:ext>
              </a:extLst>
            </p:cNvPr>
            <p:cNvSpPr/>
            <p:nvPr/>
          </p:nvSpPr>
          <p:spPr>
            <a:xfrm>
              <a:off x="5855890" y="4270692"/>
              <a:ext cx="104400" cy="1961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2521671-EA3D-4B45-A983-462D56CA9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97711" y="4181475"/>
              <a:ext cx="176858" cy="16228"/>
            </a:xfrm>
            <a:prstGeom prst="line">
              <a:avLst/>
            </a:prstGeom>
            <a:ln w="19050">
              <a:solidFill>
                <a:srgbClr val="B44D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CAE771CE-861C-4F02-9F78-8160B84B6D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0291" y="4197703"/>
              <a:ext cx="122399" cy="93728"/>
            </a:xfrm>
            <a:prstGeom prst="straightConnector1">
              <a:avLst/>
            </a:prstGeom>
            <a:ln w="19050">
              <a:solidFill>
                <a:srgbClr val="B44D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4C22B5C-43CA-4849-9788-9DCE7633739E}"/>
                </a:ext>
              </a:extLst>
            </p:cNvPr>
            <p:cNvCxnSpPr>
              <a:cxnSpLocks/>
            </p:cNvCxnSpPr>
            <p:nvPr/>
          </p:nvCxnSpPr>
          <p:spPr>
            <a:xfrm>
              <a:off x="5953146" y="4466902"/>
              <a:ext cx="96965" cy="21985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B0624C0D-33FC-4A0D-9E25-4873FA2D2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7711" y="4488887"/>
              <a:ext cx="152400" cy="116155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A08FD21-B74D-4EE7-BDD7-6ECB5A31389C}"/>
                </a:ext>
              </a:extLst>
            </p:cNvPr>
            <p:cNvSpPr txBox="1"/>
            <p:nvPr/>
          </p:nvSpPr>
          <p:spPr>
            <a:xfrm>
              <a:off x="5918469" y="4247787"/>
              <a:ext cx="13500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900" b="1" dirty="0"/>
                <a:t>setTutorialAndModule()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EC1A1CF-100E-4092-98B7-A2692E583454}"/>
                </a:ext>
              </a:extLst>
            </p:cNvPr>
            <p:cNvSpPr txBox="1"/>
            <p:nvPr/>
          </p:nvSpPr>
          <p:spPr>
            <a:xfrm>
              <a:off x="6364623" y="4470993"/>
              <a:ext cx="19688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900" b="1" dirty="0"/>
                <a:t>updateFilteredStudentList(predicate)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C2A98975-88FE-4251-839C-A98207205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7711" y="4639863"/>
              <a:ext cx="3234926" cy="19079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FA7A768-E01D-4A5C-B433-AFFBF5F0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9590" y="4821210"/>
              <a:ext cx="3210213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1869DD3-8C53-49E5-8254-C764230BF70D}"/>
                </a:ext>
              </a:extLst>
            </p:cNvPr>
            <p:cNvSpPr/>
            <p:nvPr/>
          </p:nvSpPr>
          <p:spPr>
            <a:xfrm>
              <a:off x="9115354" y="4642730"/>
              <a:ext cx="104400" cy="1961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6B0E85-6764-4F41-B538-E35FFFBC2B17}"/>
                </a:ext>
              </a:extLst>
            </p:cNvPr>
            <p:cNvCxnSpPr>
              <a:cxnSpLocks/>
            </p:cNvCxnSpPr>
            <p:nvPr/>
          </p:nvCxnSpPr>
          <p:spPr>
            <a:xfrm>
              <a:off x="9175675" y="4030057"/>
              <a:ext cx="0" cy="612663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93A5CF1-B295-4F21-8BC4-1B1B7AA35191}"/>
                </a:ext>
              </a:extLst>
            </p:cNvPr>
            <p:cNvSpPr txBox="1"/>
            <p:nvPr/>
          </p:nvSpPr>
          <p:spPr>
            <a:xfrm>
              <a:off x="3843097" y="237124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b="1" dirty="0">
                  <a:solidFill>
                    <a:schemeClr val="bg1"/>
                  </a:solidFill>
                </a:rPr>
                <a:t>Logic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C6A94B1-9AFF-42A5-AD8F-9CE59B2169F9}"/>
                </a:ext>
              </a:extLst>
            </p:cNvPr>
            <p:cNvSpPr txBox="1"/>
            <p:nvPr/>
          </p:nvSpPr>
          <p:spPr>
            <a:xfrm>
              <a:off x="8876095" y="192157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534E46E-274A-4AE5-AACE-546C7F880BC2}"/>
                </a:ext>
              </a:extLst>
            </p:cNvPr>
            <p:cNvCxnSpPr>
              <a:cxnSpLocks/>
            </p:cNvCxnSpPr>
            <p:nvPr/>
          </p:nvCxnSpPr>
          <p:spPr>
            <a:xfrm>
              <a:off x="5844705" y="5227635"/>
              <a:ext cx="0" cy="354015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Multiplication Sign 173">
              <a:extLst>
                <a:ext uri="{FF2B5EF4-FFF2-40B4-BE49-F238E27FC236}">
                  <a16:creationId xmlns:a16="http://schemas.microsoft.com/office/drawing/2014/main" id="{C88A0AD8-D266-420D-9003-566FCB4AF74C}"/>
                </a:ext>
              </a:extLst>
            </p:cNvPr>
            <p:cNvSpPr/>
            <p:nvPr/>
          </p:nvSpPr>
          <p:spPr>
            <a:xfrm>
              <a:off x="5752694" y="5472166"/>
              <a:ext cx="184022" cy="201283"/>
            </a:xfrm>
            <a:prstGeom prst="mathMultiply">
              <a:avLst/>
            </a:prstGeom>
            <a:solidFill>
              <a:srgbClr val="B44D82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45CCC1A-E9ED-415A-B6B4-B63ECBA09570}"/>
                </a:ext>
              </a:extLst>
            </p:cNvPr>
            <p:cNvCxnSpPr>
              <a:cxnSpLocks/>
            </p:cNvCxnSpPr>
            <p:nvPr/>
          </p:nvCxnSpPr>
          <p:spPr>
            <a:xfrm>
              <a:off x="9175675" y="4838898"/>
              <a:ext cx="0" cy="1584906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487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Ellie Yee Wen Na</dc:creator>
  <cp:lastModifiedBy>Ellie Yee Wen Na</cp:lastModifiedBy>
  <cp:revision>8</cp:revision>
  <dcterms:created xsi:type="dcterms:W3CDTF">2019-10-23T06:23:41Z</dcterms:created>
  <dcterms:modified xsi:type="dcterms:W3CDTF">2019-10-23T07:26:03Z</dcterms:modified>
</cp:coreProperties>
</file>