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66FF99"/>
    <a:srgbClr val="99FF99"/>
    <a:srgbClr val="CC99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E1DDCE-6148-4BDB-BDA4-FBEA7CFA7EE1}" type="datetimeFigureOut">
              <a:rPr lang="en-SG" smtClean="0"/>
              <a:t>11/11/2019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7293BE-14C9-4A48-A4C2-59F7468847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72910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8C8E1-DE60-4385-BD25-5125413AF4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560E5C-5FE4-4B11-B496-A375F32480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FB8CD-6863-49CC-A06A-CBE2828D6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4858-A6B2-4A06-B172-892ED3E35B1F}" type="datetimeFigureOut">
              <a:rPr lang="en-SG" smtClean="0"/>
              <a:t>11/11/2019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CD54A-8B1E-4603-A8D5-F4F2B82DF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D9388-E5FA-4B48-9603-A89E56CB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9F9C-D23C-4DA9-B978-A677306407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177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CA7AF-4573-4753-883A-BE07C23B7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30B288-65D1-45CE-AA3F-3A73AC415F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050EF-1CF8-47C9-921C-523805201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4858-A6B2-4A06-B172-892ED3E35B1F}" type="datetimeFigureOut">
              <a:rPr lang="en-SG" smtClean="0"/>
              <a:t>11/11/2019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4FF0F-61B4-4E9A-8234-8D06BF85B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899E0-405C-4D64-B818-78CEF75E2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9F9C-D23C-4DA9-B978-A677306407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32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10F811-581A-4259-8480-38ACFB4182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E5D113-BBA8-4032-A30C-6BA2A75A8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9E618-5075-4965-A035-413D8088B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4858-A6B2-4A06-B172-892ED3E35B1F}" type="datetimeFigureOut">
              <a:rPr lang="en-SG" smtClean="0"/>
              <a:t>11/11/2019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25CBC-0D74-4A31-A545-6D05DD3B4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48A1A-D9C6-4A4F-AE09-DED9C4A3A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9F9C-D23C-4DA9-B978-A677306407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3604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95E41-DBB9-4EA1-9DC6-795CFBDDF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96F3C-C086-4CDE-AE78-D92C92635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9C9B8-1274-4200-97A2-23BD5D4AB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4858-A6B2-4A06-B172-892ED3E35B1F}" type="datetimeFigureOut">
              <a:rPr lang="en-SG" smtClean="0"/>
              <a:t>11/11/2019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FE246-EC51-4648-9B0B-D8923F5E2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B5110-0F7F-4651-877E-D2A5FFF13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9F9C-D23C-4DA9-B978-A677306407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15483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8FE90-04C5-4403-881C-CD614F901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42441-A7DA-42CF-8758-B93F302BA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41E8D-A178-420F-A2BE-11588D996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4858-A6B2-4A06-B172-892ED3E35B1F}" type="datetimeFigureOut">
              <a:rPr lang="en-SG" smtClean="0"/>
              <a:t>11/11/2019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B73F0-AEF7-4DE0-8245-3235EFA61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BE42E-9CCD-4701-B6C2-A0383F9E7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9F9C-D23C-4DA9-B978-A677306407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773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106C0-9FE6-40D0-B644-596121859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7F6B8-4FCE-4E58-A6C9-E9A2CA570C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29B43F-E5FA-40EF-A1CC-E86F0B2D3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807953-9A1E-4969-81CF-4E3CAD640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4858-A6B2-4A06-B172-892ED3E35B1F}" type="datetimeFigureOut">
              <a:rPr lang="en-SG" smtClean="0"/>
              <a:t>11/11/2019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9A56A-CD0C-4B78-9798-E2FAA76C7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5F89BC-B3C0-49DC-8580-A610AB303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9F9C-D23C-4DA9-B978-A677306407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16240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0295F-545D-4D01-8791-53792624E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CF94C-51E2-4F72-BE67-E2E8B0ED2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82AF4-792A-46F3-8F66-3B00321E1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369340-F62D-4986-93BE-7D63FAAFAD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749DF0-94B5-42A3-87C9-D46AE72F1E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FF735D-E8AB-4FFE-8929-56A590878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4858-A6B2-4A06-B172-892ED3E35B1F}" type="datetimeFigureOut">
              <a:rPr lang="en-SG" smtClean="0"/>
              <a:t>11/11/2019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3E9-F106-46B7-8076-0E9AC09BE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FE2B1C-48BA-4829-A207-67F704956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9F9C-D23C-4DA9-B978-A677306407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88951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CC3DE-12A3-48A8-9689-A6F0F54B0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73369D-D2F5-495B-A557-872E6F087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4858-A6B2-4A06-B172-892ED3E35B1F}" type="datetimeFigureOut">
              <a:rPr lang="en-SG" smtClean="0"/>
              <a:t>11/11/2019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C3C778-8F22-42E0-99F1-35FEF8B9C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1A47C3-A04B-4CFF-87B2-7BDD0F0BB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9F9C-D23C-4DA9-B978-A677306407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09702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B03572-9BFB-477C-B912-DBDA89314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4858-A6B2-4A06-B172-892ED3E35B1F}" type="datetimeFigureOut">
              <a:rPr lang="en-SG" smtClean="0"/>
              <a:t>11/11/2019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51BDEA-8CE0-460E-BDB2-BD3F833B6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DC48A7-D0BE-48B4-84FD-BB0E8CCA0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9F9C-D23C-4DA9-B978-A677306407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09045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AB8BF-E61B-44A5-8EBD-91F4D9B20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639EA-F0D6-4E72-94C3-B19D0D109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1617B2-C0F0-4C63-A258-5984D9BA8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CD94B8-1C3A-453C-BEE6-2FE042170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4858-A6B2-4A06-B172-892ED3E35B1F}" type="datetimeFigureOut">
              <a:rPr lang="en-SG" smtClean="0"/>
              <a:t>11/11/2019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A43BB4-E23C-4C24-B952-FCCADC3CD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DC360-078F-427A-AED5-4AB97BA26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9F9C-D23C-4DA9-B978-A677306407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65910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1D0FB-8903-4FB6-A58B-668F83DCF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5159A9-EDC5-4995-9357-B87D7E2AFC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13A6D-27A0-4146-A083-9A51A15920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E4B5A0-398A-4ECD-AEA5-073B044F6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4858-A6B2-4A06-B172-892ED3E35B1F}" type="datetimeFigureOut">
              <a:rPr lang="en-SG" smtClean="0"/>
              <a:t>11/11/2019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F7F933-BB14-455D-9ABA-34EAE55D4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D62A36-4F5A-4BBA-B434-9FEBB993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9F9C-D23C-4DA9-B978-A677306407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8891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EDD89D-43DD-44DF-8B8D-E25D759BA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20372-D91D-499A-A3A9-CD819D123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058FC-61A9-48F1-ABA5-59CC9709E9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94858-A6B2-4A06-B172-892ED3E35B1F}" type="datetimeFigureOut">
              <a:rPr lang="en-SG" smtClean="0"/>
              <a:t>11/11/2019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DCF19-D9BA-43A8-8E58-3176432548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7330E-7967-4F01-B110-BE41F0BF28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39F9C-D23C-4DA9-B978-A677306407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77393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roup 206">
            <a:extLst>
              <a:ext uri="{FF2B5EF4-FFF2-40B4-BE49-F238E27FC236}">
                <a16:creationId xmlns:a16="http://schemas.microsoft.com/office/drawing/2014/main" id="{C703B054-4AE7-4615-AAAA-340ACB780182}"/>
              </a:ext>
            </a:extLst>
          </p:cNvPr>
          <p:cNvGrpSpPr/>
          <p:nvPr/>
        </p:nvGrpSpPr>
        <p:grpSpPr>
          <a:xfrm>
            <a:off x="0" y="0"/>
            <a:ext cx="9872841" cy="6858000"/>
            <a:chOff x="0" y="0"/>
            <a:chExt cx="9872841" cy="6858000"/>
          </a:xfrm>
        </p:grpSpPr>
        <p:sp>
          <p:nvSpPr>
            <p:cNvPr id="205" name="Rectangle: Rounded Corners 204">
              <a:extLst>
                <a:ext uri="{FF2B5EF4-FFF2-40B4-BE49-F238E27FC236}">
                  <a16:creationId xmlns:a16="http://schemas.microsoft.com/office/drawing/2014/main" id="{15F72C9D-67C0-4701-BB11-64335E2A8328}"/>
                </a:ext>
              </a:extLst>
            </p:cNvPr>
            <p:cNvSpPr/>
            <p:nvPr/>
          </p:nvSpPr>
          <p:spPr>
            <a:xfrm>
              <a:off x="357808" y="36988"/>
              <a:ext cx="8874093" cy="6821012"/>
            </a:xfrm>
            <a:prstGeom prst="roundRect">
              <a:avLst>
                <a:gd name="adj" fmla="val 9673"/>
              </a:avLst>
            </a:prstGeom>
            <a:solidFill>
              <a:srgbClr val="CCFFCC">
                <a:alpha val="48000"/>
              </a:srgbClr>
            </a:solidFill>
            <a:ln>
              <a:solidFill>
                <a:srgbClr val="CCFF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B9ACD8C-9543-4987-B475-3AD2A8A359F5}"/>
                </a:ext>
              </a:extLst>
            </p:cNvPr>
            <p:cNvSpPr/>
            <p:nvPr/>
          </p:nvSpPr>
          <p:spPr>
            <a:xfrm>
              <a:off x="2476397" y="385962"/>
              <a:ext cx="980656" cy="250158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/>
                <a:t>UIManager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16874CF-9FFF-4279-A4BC-4992D1030D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6725" y="238539"/>
              <a:ext cx="0" cy="167371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5C40D4F-6359-4636-B786-A17247B464F3}"/>
                </a:ext>
              </a:extLst>
            </p:cNvPr>
            <p:cNvCxnSpPr>
              <a:cxnSpLocks/>
            </p:cNvCxnSpPr>
            <p:nvPr/>
          </p:nvCxnSpPr>
          <p:spPr>
            <a:xfrm>
              <a:off x="2966725" y="238539"/>
              <a:ext cx="6493291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2225BCF-E710-47E0-941C-F8FCB1E126AE}"/>
                </a:ext>
              </a:extLst>
            </p:cNvPr>
            <p:cNvSpPr/>
            <p:nvPr/>
          </p:nvSpPr>
          <p:spPr>
            <a:xfrm rot="16200000">
              <a:off x="8327322" y="1237435"/>
              <a:ext cx="2680250" cy="410788"/>
            </a:xfrm>
            <a:prstGeom prst="rect">
              <a:avLst/>
            </a:prstGeom>
            <a:solidFill>
              <a:srgbClr val="99CCFF"/>
            </a:solidFill>
            <a:ln>
              <a:solidFill>
                <a:srgbClr val="99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Logic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1DD2DC1-B9BA-4F15-A15D-7031104BFAB1}"/>
                </a:ext>
              </a:extLst>
            </p:cNvPr>
            <p:cNvSpPr/>
            <p:nvPr/>
          </p:nvSpPr>
          <p:spPr>
            <a:xfrm rot="16200000">
              <a:off x="8327322" y="4265557"/>
              <a:ext cx="2680250" cy="410788"/>
            </a:xfrm>
            <a:prstGeom prst="rect">
              <a:avLst/>
            </a:prstGeom>
            <a:solidFill>
              <a:srgbClr val="CC99FF"/>
            </a:solidFill>
            <a:ln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Model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6F80EFF-C125-499A-AABE-C0116C2623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7972" y="511041"/>
              <a:ext cx="1598426" cy="0"/>
            </a:xfrm>
            <a:prstGeom prst="line">
              <a:avLst/>
            </a:prstGeom>
            <a:ln w="285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25E8A30-955F-4427-9FA9-EDCEEA0C3E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7972" y="499094"/>
              <a:ext cx="0" cy="324677"/>
            </a:xfrm>
            <a:prstGeom prst="line">
              <a:avLst/>
            </a:prstGeom>
            <a:ln w="285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7619657-123F-42BE-AD11-7D496B615B76}"/>
                </a:ext>
              </a:extLst>
            </p:cNvPr>
            <p:cNvSpPr/>
            <p:nvPr/>
          </p:nvSpPr>
          <p:spPr>
            <a:xfrm flipV="1">
              <a:off x="789140" y="828403"/>
              <a:ext cx="177663" cy="145767"/>
            </a:xfrm>
            <a:prstGeom prst="triangl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FC6CF83-B408-4746-88AD-26B4DE920193}"/>
                </a:ext>
              </a:extLst>
            </p:cNvPr>
            <p:cNvSpPr/>
            <p:nvPr/>
          </p:nvSpPr>
          <p:spPr>
            <a:xfrm rot="16200000">
              <a:off x="341256" y="1236983"/>
              <a:ext cx="1076034" cy="56078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/>
                <a:t>&lt;&lt;Interface&gt;&gt;</a:t>
              </a:r>
            </a:p>
            <a:p>
              <a:pPr algn="ctr"/>
              <a:r>
                <a:rPr lang="en-SG" sz="1200" dirty="0"/>
                <a:t>UI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791A272-96FB-4AB8-BE23-53308B7F570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442829"/>
              <a:ext cx="576130" cy="0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ysDot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BBECCB0-4BF4-4CB3-8AE9-102FD98F3C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0098" y="649504"/>
              <a:ext cx="6627" cy="251783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C2669E8-9C51-40D8-8859-8CAEE1E8FABF}"/>
                </a:ext>
              </a:extLst>
            </p:cNvPr>
            <p:cNvSpPr/>
            <p:nvPr/>
          </p:nvSpPr>
          <p:spPr>
            <a:xfrm>
              <a:off x="2197102" y="893316"/>
              <a:ext cx="1425635" cy="180276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/>
                <a:t>MainWindow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868E6628-7E38-4C82-AEB3-5C26F830DC5D}"/>
                </a:ext>
              </a:extLst>
            </p:cNvPr>
            <p:cNvCxnSpPr>
              <a:cxnSpLocks/>
            </p:cNvCxnSpPr>
            <p:nvPr/>
          </p:nvCxnSpPr>
          <p:spPr>
            <a:xfrm>
              <a:off x="4234071" y="1469090"/>
              <a:ext cx="5227982" cy="0"/>
            </a:xfrm>
            <a:prstGeom prst="straightConnector1">
              <a:avLst/>
            </a:prstGeom>
            <a:ln w="28575">
              <a:solidFill>
                <a:srgbClr val="92D05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4AA0CC3-2C25-4B39-BCDD-67238A618021}"/>
                </a:ext>
              </a:extLst>
            </p:cNvPr>
            <p:cNvCxnSpPr>
              <a:cxnSpLocks/>
            </p:cNvCxnSpPr>
            <p:nvPr/>
          </p:nvCxnSpPr>
          <p:spPr>
            <a:xfrm>
              <a:off x="2303006" y="6628856"/>
              <a:ext cx="606287" cy="0"/>
            </a:xfrm>
            <a:prstGeom prst="straightConnector1">
              <a:avLst/>
            </a:prstGeom>
            <a:ln w="28575">
              <a:solidFill>
                <a:srgbClr val="92D05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505F108-0229-4BCA-A188-ECF299E82A6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08524" y="1081454"/>
              <a:ext cx="0" cy="5547402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A6EF4C7-27B7-4463-9CE9-43187DF9599C}"/>
                </a:ext>
              </a:extLst>
            </p:cNvPr>
            <p:cNvSpPr/>
            <p:nvPr/>
          </p:nvSpPr>
          <p:spPr>
            <a:xfrm>
              <a:off x="2922537" y="6436699"/>
              <a:ext cx="1722782" cy="384313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/>
                <a:t>HelpWindow</a:t>
              </a:r>
            </a:p>
          </p:txBody>
        </p:sp>
        <p:sp>
          <p:nvSpPr>
            <p:cNvPr id="42" name="Diamond 41">
              <a:extLst>
                <a:ext uri="{FF2B5EF4-FFF2-40B4-BE49-F238E27FC236}">
                  <a16:creationId xmlns:a16="http://schemas.microsoft.com/office/drawing/2014/main" id="{343386F3-173D-4D73-A145-799AEAA32A51}"/>
                </a:ext>
              </a:extLst>
            </p:cNvPr>
            <p:cNvSpPr/>
            <p:nvPr/>
          </p:nvSpPr>
          <p:spPr>
            <a:xfrm>
              <a:off x="2513944" y="1094718"/>
              <a:ext cx="288000" cy="288000"/>
            </a:xfrm>
            <a:prstGeom prst="diamond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D1333F2-0312-47D7-AD7D-3DB6F5944A3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72959" y="1283561"/>
              <a:ext cx="0" cy="4965007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A2E65E6-8558-41FF-9D4A-113EB78F00D7}"/>
                </a:ext>
              </a:extLst>
            </p:cNvPr>
            <p:cNvCxnSpPr>
              <a:cxnSpLocks/>
            </p:cNvCxnSpPr>
            <p:nvPr/>
          </p:nvCxnSpPr>
          <p:spPr>
            <a:xfrm>
              <a:off x="2656954" y="6248568"/>
              <a:ext cx="606287" cy="0"/>
            </a:xfrm>
            <a:prstGeom prst="straightConnector1">
              <a:avLst/>
            </a:prstGeom>
            <a:ln w="28575">
              <a:solidFill>
                <a:srgbClr val="92D05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CA6E115-205E-4779-8D81-6EDD89C44B60}"/>
                </a:ext>
              </a:extLst>
            </p:cNvPr>
            <p:cNvSpPr/>
            <p:nvPr/>
          </p:nvSpPr>
          <p:spPr>
            <a:xfrm>
              <a:off x="3263241" y="6101146"/>
              <a:ext cx="1225824" cy="281596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/>
                <a:t>StatusBarFooter</a:t>
              </a:r>
              <a:endParaRPr lang="en-SG" sz="1400" dirty="0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4220587-BCF8-4C5A-8B24-E5BEB8EE3E2D}"/>
                </a:ext>
              </a:extLst>
            </p:cNvPr>
            <p:cNvCxnSpPr>
              <a:cxnSpLocks/>
            </p:cNvCxnSpPr>
            <p:nvPr/>
          </p:nvCxnSpPr>
          <p:spPr>
            <a:xfrm>
              <a:off x="2672958" y="1469090"/>
              <a:ext cx="606287" cy="0"/>
            </a:xfrm>
            <a:prstGeom prst="straightConnector1">
              <a:avLst/>
            </a:prstGeom>
            <a:ln w="28575">
              <a:solidFill>
                <a:srgbClr val="92D05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CD48395-E2C5-4A86-819A-E275C5E80C5A}"/>
                </a:ext>
              </a:extLst>
            </p:cNvPr>
            <p:cNvSpPr/>
            <p:nvPr/>
          </p:nvSpPr>
          <p:spPr>
            <a:xfrm>
              <a:off x="3279245" y="1321668"/>
              <a:ext cx="1225824" cy="281596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/>
                <a:t>CommandBox</a:t>
              </a:r>
              <a:endParaRPr lang="en-SG" sz="1400" dirty="0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AF2BC088-3B17-48E4-A61D-5DB63E743C72}"/>
                </a:ext>
              </a:extLst>
            </p:cNvPr>
            <p:cNvCxnSpPr>
              <a:cxnSpLocks/>
            </p:cNvCxnSpPr>
            <p:nvPr/>
          </p:nvCxnSpPr>
          <p:spPr>
            <a:xfrm>
              <a:off x="2672958" y="1816963"/>
              <a:ext cx="606287" cy="0"/>
            </a:xfrm>
            <a:prstGeom prst="straightConnector1">
              <a:avLst/>
            </a:prstGeom>
            <a:ln w="28575">
              <a:solidFill>
                <a:srgbClr val="92D05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48B9519-1F85-4FBA-A6C3-9330A3A89276}"/>
                </a:ext>
              </a:extLst>
            </p:cNvPr>
            <p:cNvSpPr/>
            <p:nvPr/>
          </p:nvSpPr>
          <p:spPr>
            <a:xfrm>
              <a:off x="3279245" y="1669541"/>
              <a:ext cx="1225824" cy="281596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/>
                <a:t>ResultDisplay</a:t>
              </a:r>
              <a:endParaRPr lang="en-SG" sz="1400" dirty="0"/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80C32E22-33E7-4AFE-9BC0-EA3B4CC1ABC5}"/>
                </a:ext>
              </a:extLst>
            </p:cNvPr>
            <p:cNvCxnSpPr>
              <a:cxnSpLocks/>
            </p:cNvCxnSpPr>
            <p:nvPr/>
          </p:nvCxnSpPr>
          <p:spPr>
            <a:xfrm>
              <a:off x="2672958" y="2164835"/>
              <a:ext cx="606287" cy="0"/>
            </a:xfrm>
            <a:prstGeom prst="straightConnector1">
              <a:avLst/>
            </a:prstGeom>
            <a:ln w="28575">
              <a:solidFill>
                <a:srgbClr val="92D05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4A703A3-E182-430E-B2B0-6B7C559FF71F}"/>
                </a:ext>
              </a:extLst>
            </p:cNvPr>
            <p:cNvSpPr/>
            <p:nvPr/>
          </p:nvSpPr>
          <p:spPr>
            <a:xfrm>
              <a:off x="3279245" y="2017413"/>
              <a:ext cx="1225824" cy="281596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/>
                <a:t>StudentListPanel</a:t>
              </a:r>
              <a:endParaRPr lang="en-SG" sz="1400" dirty="0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F427A7E-81EF-418D-AAEA-83C0303153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09277" y="2299009"/>
              <a:ext cx="0" cy="147422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C7CDFA1-907C-40DA-A8C0-1872745A426C}"/>
                </a:ext>
              </a:extLst>
            </p:cNvPr>
            <p:cNvCxnSpPr>
              <a:cxnSpLocks/>
            </p:cNvCxnSpPr>
            <p:nvPr/>
          </p:nvCxnSpPr>
          <p:spPr>
            <a:xfrm>
              <a:off x="3898782" y="2446431"/>
              <a:ext cx="960785" cy="0"/>
            </a:xfrm>
            <a:prstGeom prst="straightConnector1">
              <a:avLst/>
            </a:prstGeom>
            <a:ln w="28575">
              <a:solidFill>
                <a:srgbClr val="92D05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2CF2C86-CF26-49A9-8AFC-FBED2F887D59}"/>
                </a:ext>
              </a:extLst>
            </p:cNvPr>
            <p:cNvSpPr/>
            <p:nvPr/>
          </p:nvSpPr>
          <p:spPr>
            <a:xfrm>
              <a:off x="4856268" y="2305633"/>
              <a:ext cx="1225824" cy="281596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/>
                <a:t>StudentCard</a:t>
              </a:r>
              <a:endParaRPr lang="en-SG" sz="1400" dirty="0"/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9558B9A4-D40A-4C29-A2A8-DC5C316B3147}"/>
                </a:ext>
              </a:extLst>
            </p:cNvPr>
            <p:cNvCxnSpPr>
              <a:cxnSpLocks/>
            </p:cNvCxnSpPr>
            <p:nvPr/>
          </p:nvCxnSpPr>
          <p:spPr>
            <a:xfrm>
              <a:off x="2669659" y="2646906"/>
              <a:ext cx="606287" cy="0"/>
            </a:xfrm>
            <a:prstGeom prst="straightConnector1">
              <a:avLst/>
            </a:prstGeom>
            <a:ln w="28575">
              <a:solidFill>
                <a:srgbClr val="92D05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ABC02C8-50BF-4693-B9AF-00ADBEA06C33}"/>
                </a:ext>
              </a:extLst>
            </p:cNvPr>
            <p:cNvSpPr/>
            <p:nvPr/>
          </p:nvSpPr>
          <p:spPr>
            <a:xfrm>
              <a:off x="3275946" y="2499484"/>
              <a:ext cx="1225824" cy="281596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/>
                <a:t>TutorialListPanel</a:t>
              </a:r>
              <a:endParaRPr lang="en-SG" sz="1400" dirty="0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24E3277-33BE-4CA0-8D1A-1C115D69AD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05978" y="2781080"/>
              <a:ext cx="0" cy="147422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615E2AD3-6CD0-46F0-BA82-692414B1F83B}"/>
                </a:ext>
              </a:extLst>
            </p:cNvPr>
            <p:cNvCxnSpPr>
              <a:cxnSpLocks/>
            </p:cNvCxnSpPr>
            <p:nvPr/>
          </p:nvCxnSpPr>
          <p:spPr>
            <a:xfrm>
              <a:off x="3895483" y="2928502"/>
              <a:ext cx="960785" cy="0"/>
            </a:xfrm>
            <a:prstGeom prst="straightConnector1">
              <a:avLst/>
            </a:prstGeom>
            <a:ln w="28575">
              <a:solidFill>
                <a:srgbClr val="92D05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C07D442-23AB-46BE-9474-78CA71B0616C}"/>
                </a:ext>
              </a:extLst>
            </p:cNvPr>
            <p:cNvSpPr/>
            <p:nvPr/>
          </p:nvSpPr>
          <p:spPr>
            <a:xfrm>
              <a:off x="4852969" y="2787704"/>
              <a:ext cx="1225824" cy="281596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/>
                <a:t>TutorialCard</a:t>
              </a:r>
              <a:endParaRPr lang="en-SG" sz="1400" dirty="0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85DFBD3A-D1E6-4288-AC97-7740878C5188}"/>
                </a:ext>
              </a:extLst>
            </p:cNvPr>
            <p:cNvCxnSpPr>
              <a:cxnSpLocks/>
            </p:cNvCxnSpPr>
            <p:nvPr/>
          </p:nvCxnSpPr>
          <p:spPr>
            <a:xfrm>
              <a:off x="2679581" y="3125614"/>
              <a:ext cx="606287" cy="0"/>
            </a:xfrm>
            <a:prstGeom prst="straightConnector1">
              <a:avLst/>
            </a:prstGeom>
            <a:ln w="28575">
              <a:solidFill>
                <a:srgbClr val="92D05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E09315B-C61B-494E-95A5-AC95A3F76BA8}"/>
                </a:ext>
              </a:extLst>
            </p:cNvPr>
            <p:cNvSpPr/>
            <p:nvPr/>
          </p:nvSpPr>
          <p:spPr>
            <a:xfrm>
              <a:off x="3285868" y="2978192"/>
              <a:ext cx="1225824" cy="281596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/>
                <a:t>ModuleListPanel</a:t>
              </a:r>
              <a:endParaRPr lang="en-SG" sz="1400" dirty="0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845E59E-E506-4142-AF27-7FD661B1BD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5900" y="3259788"/>
              <a:ext cx="0" cy="147422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FF6FB82D-EA57-4157-BCF5-8953C29A304A}"/>
                </a:ext>
              </a:extLst>
            </p:cNvPr>
            <p:cNvCxnSpPr>
              <a:cxnSpLocks/>
            </p:cNvCxnSpPr>
            <p:nvPr/>
          </p:nvCxnSpPr>
          <p:spPr>
            <a:xfrm>
              <a:off x="3905405" y="3407210"/>
              <a:ext cx="960785" cy="0"/>
            </a:xfrm>
            <a:prstGeom prst="straightConnector1">
              <a:avLst/>
            </a:prstGeom>
            <a:ln w="28575">
              <a:solidFill>
                <a:srgbClr val="92D05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7D89DCE-5192-47C3-8A93-A21C55F024BE}"/>
                </a:ext>
              </a:extLst>
            </p:cNvPr>
            <p:cNvSpPr/>
            <p:nvPr/>
          </p:nvSpPr>
          <p:spPr>
            <a:xfrm>
              <a:off x="4862891" y="3266412"/>
              <a:ext cx="1225824" cy="281596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/>
                <a:t>ModuleCard</a:t>
              </a:r>
              <a:endParaRPr lang="en-SG" sz="1400" dirty="0"/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7FD4725A-A65F-48A3-9287-8F2438E5855B}"/>
                </a:ext>
              </a:extLst>
            </p:cNvPr>
            <p:cNvCxnSpPr>
              <a:cxnSpLocks/>
            </p:cNvCxnSpPr>
            <p:nvPr/>
          </p:nvCxnSpPr>
          <p:spPr>
            <a:xfrm>
              <a:off x="2679581" y="3604306"/>
              <a:ext cx="606287" cy="0"/>
            </a:xfrm>
            <a:prstGeom prst="straightConnector1">
              <a:avLst/>
            </a:prstGeom>
            <a:ln w="28575">
              <a:solidFill>
                <a:srgbClr val="92D05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47D6576-E60F-4A52-8EA8-2610BA45B3B5}"/>
                </a:ext>
              </a:extLst>
            </p:cNvPr>
            <p:cNvSpPr/>
            <p:nvPr/>
          </p:nvSpPr>
          <p:spPr>
            <a:xfrm>
              <a:off x="3285867" y="3456884"/>
              <a:ext cx="1467679" cy="231909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/>
                <a:t>AssignmentListPanel</a:t>
              </a:r>
              <a:endParaRPr lang="en-SG" sz="1400" dirty="0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E3FB6F4-C226-432D-899B-CEBE3F44DF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5900" y="3690422"/>
              <a:ext cx="0" cy="147422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0CF2E6F0-3684-489F-B49A-22B591980969}"/>
                </a:ext>
              </a:extLst>
            </p:cNvPr>
            <p:cNvCxnSpPr>
              <a:cxnSpLocks/>
            </p:cNvCxnSpPr>
            <p:nvPr/>
          </p:nvCxnSpPr>
          <p:spPr>
            <a:xfrm>
              <a:off x="3905405" y="3837844"/>
              <a:ext cx="960785" cy="0"/>
            </a:xfrm>
            <a:prstGeom prst="straightConnector1">
              <a:avLst/>
            </a:prstGeom>
            <a:ln w="28575">
              <a:solidFill>
                <a:srgbClr val="92D05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045A1EE-F4D2-4B3D-B297-4662154CCAC9}"/>
                </a:ext>
              </a:extLst>
            </p:cNvPr>
            <p:cNvSpPr/>
            <p:nvPr/>
          </p:nvSpPr>
          <p:spPr>
            <a:xfrm>
              <a:off x="4862891" y="3697046"/>
              <a:ext cx="1225824" cy="281596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/>
                <a:t>AssignmentCard</a:t>
              </a:r>
              <a:endParaRPr lang="en-SG" sz="1400" dirty="0"/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8298BA75-A9E8-4E25-9253-047B8411BCBF}"/>
                </a:ext>
              </a:extLst>
            </p:cNvPr>
            <p:cNvCxnSpPr>
              <a:cxnSpLocks/>
            </p:cNvCxnSpPr>
            <p:nvPr/>
          </p:nvCxnSpPr>
          <p:spPr>
            <a:xfrm>
              <a:off x="2669659" y="4033310"/>
              <a:ext cx="606287" cy="0"/>
            </a:xfrm>
            <a:prstGeom prst="straightConnector1">
              <a:avLst/>
            </a:prstGeom>
            <a:ln w="28575">
              <a:solidFill>
                <a:srgbClr val="92D05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BCBD5FA6-8385-4EC7-85D8-57E3ECF8583F}"/>
                </a:ext>
              </a:extLst>
            </p:cNvPr>
            <p:cNvSpPr/>
            <p:nvPr/>
          </p:nvSpPr>
          <p:spPr>
            <a:xfrm>
              <a:off x="3275946" y="3885888"/>
              <a:ext cx="1225824" cy="281596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/>
                <a:t>ModuleListPanel</a:t>
              </a:r>
              <a:endParaRPr lang="en-SG" sz="1400" dirty="0"/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AE974753-6427-4113-A3BB-D43A9C189A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05978" y="4167484"/>
              <a:ext cx="0" cy="147422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D3DF2254-1A47-4E67-8117-5A09100C2831}"/>
                </a:ext>
              </a:extLst>
            </p:cNvPr>
            <p:cNvCxnSpPr>
              <a:cxnSpLocks/>
            </p:cNvCxnSpPr>
            <p:nvPr/>
          </p:nvCxnSpPr>
          <p:spPr>
            <a:xfrm>
              <a:off x="3895483" y="4314906"/>
              <a:ext cx="960785" cy="0"/>
            </a:xfrm>
            <a:prstGeom prst="straightConnector1">
              <a:avLst/>
            </a:prstGeom>
            <a:ln w="28575">
              <a:solidFill>
                <a:srgbClr val="92D05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135205C-06B8-4E27-A733-394943916F57}"/>
                </a:ext>
              </a:extLst>
            </p:cNvPr>
            <p:cNvSpPr/>
            <p:nvPr/>
          </p:nvSpPr>
          <p:spPr>
            <a:xfrm>
              <a:off x="4852969" y="4174108"/>
              <a:ext cx="1225824" cy="281596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/>
                <a:t>ModuleCard</a:t>
              </a:r>
              <a:endParaRPr lang="en-SG" sz="1400" dirty="0"/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8EEB96AB-7101-4641-B574-313B994833AA}"/>
                </a:ext>
              </a:extLst>
            </p:cNvPr>
            <p:cNvCxnSpPr>
              <a:cxnSpLocks/>
            </p:cNvCxnSpPr>
            <p:nvPr/>
          </p:nvCxnSpPr>
          <p:spPr>
            <a:xfrm>
              <a:off x="2656954" y="4508424"/>
              <a:ext cx="606287" cy="0"/>
            </a:xfrm>
            <a:prstGeom prst="straightConnector1">
              <a:avLst/>
            </a:prstGeom>
            <a:ln w="28575">
              <a:solidFill>
                <a:srgbClr val="92D05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37B8AC00-D036-4EF2-81F9-600075D07E81}"/>
                </a:ext>
              </a:extLst>
            </p:cNvPr>
            <p:cNvSpPr/>
            <p:nvPr/>
          </p:nvSpPr>
          <p:spPr>
            <a:xfrm>
              <a:off x="3263240" y="4361002"/>
              <a:ext cx="1248447" cy="28159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/>
                <a:t>AttendancePanel</a:t>
              </a:r>
              <a:endParaRPr lang="en-SG" sz="1400" dirty="0"/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7E359B1A-3F16-4FC6-B72A-5A64ACA9F37E}"/>
                </a:ext>
              </a:extLst>
            </p:cNvPr>
            <p:cNvCxnSpPr>
              <a:cxnSpLocks/>
            </p:cNvCxnSpPr>
            <p:nvPr/>
          </p:nvCxnSpPr>
          <p:spPr>
            <a:xfrm>
              <a:off x="2656954" y="4889128"/>
              <a:ext cx="606287" cy="0"/>
            </a:xfrm>
            <a:prstGeom prst="straightConnector1">
              <a:avLst/>
            </a:prstGeom>
            <a:ln w="28575">
              <a:solidFill>
                <a:srgbClr val="92D05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65CBB909-9799-427E-A5FF-9A16E85CCF88}"/>
                </a:ext>
              </a:extLst>
            </p:cNvPr>
            <p:cNvSpPr/>
            <p:nvPr/>
          </p:nvSpPr>
          <p:spPr>
            <a:xfrm>
              <a:off x="3263240" y="4741706"/>
              <a:ext cx="1248447" cy="28159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/>
                <a:t>DefaultPanel</a:t>
              </a:r>
              <a:endParaRPr lang="en-SG" sz="1400" dirty="0"/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027DE56B-1A8D-4E2C-9046-F8252F3AD6A7}"/>
                </a:ext>
              </a:extLst>
            </p:cNvPr>
            <p:cNvCxnSpPr>
              <a:cxnSpLocks/>
            </p:cNvCxnSpPr>
            <p:nvPr/>
          </p:nvCxnSpPr>
          <p:spPr>
            <a:xfrm>
              <a:off x="2656953" y="5256655"/>
              <a:ext cx="606287" cy="0"/>
            </a:xfrm>
            <a:prstGeom prst="straightConnector1">
              <a:avLst/>
            </a:prstGeom>
            <a:ln w="28575">
              <a:solidFill>
                <a:srgbClr val="92D05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020321B-19FE-4CA7-904B-8A144E455CD9}"/>
                </a:ext>
              </a:extLst>
            </p:cNvPr>
            <p:cNvSpPr/>
            <p:nvPr/>
          </p:nvSpPr>
          <p:spPr>
            <a:xfrm>
              <a:off x="3263239" y="5109233"/>
              <a:ext cx="1829458" cy="280800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/>
                <a:t>AssignmentStatisticsPanel</a:t>
              </a:r>
              <a:endParaRPr lang="en-SG" sz="1400" dirty="0"/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6C517066-0694-4FCD-8872-E9EA68E11FE1}"/>
                </a:ext>
              </a:extLst>
            </p:cNvPr>
            <p:cNvCxnSpPr>
              <a:cxnSpLocks/>
            </p:cNvCxnSpPr>
            <p:nvPr/>
          </p:nvCxnSpPr>
          <p:spPr>
            <a:xfrm>
              <a:off x="2669659" y="5648047"/>
              <a:ext cx="606287" cy="0"/>
            </a:xfrm>
            <a:prstGeom prst="straightConnector1">
              <a:avLst/>
            </a:prstGeom>
            <a:ln w="28575">
              <a:solidFill>
                <a:srgbClr val="92D05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299659CD-9234-48B0-8045-6B978426A5BE}"/>
                </a:ext>
              </a:extLst>
            </p:cNvPr>
            <p:cNvSpPr/>
            <p:nvPr/>
          </p:nvSpPr>
          <p:spPr>
            <a:xfrm>
              <a:off x="3275945" y="5500626"/>
              <a:ext cx="1816759" cy="280800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/>
                <a:t>AssignmentTablePanel</a:t>
              </a:r>
              <a:endParaRPr lang="en-SG" sz="1400" dirty="0"/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E21317B4-B12A-470F-8EA0-A3C5DD6D40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199" y="5788084"/>
              <a:ext cx="0" cy="147422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117962AA-444F-4388-A9EF-373CC6C2FFAF}"/>
                </a:ext>
              </a:extLst>
            </p:cNvPr>
            <p:cNvCxnSpPr>
              <a:cxnSpLocks/>
            </p:cNvCxnSpPr>
            <p:nvPr/>
          </p:nvCxnSpPr>
          <p:spPr>
            <a:xfrm>
              <a:off x="3908704" y="5935506"/>
              <a:ext cx="960785" cy="0"/>
            </a:xfrm>
            <a:prstGeom prst="straightConnector1">
              <a:avLst/>
            </a:prstGeom>
            <a:ln w="28575">
              <a:solidFill>
                <a:srgbClr val="92D05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60D25079-29BE-42F7-A347-9A1BDD54C017}"/>
                </a:ext>
              </a:extLst>
            </p:cNvPr>
            <p:cNvSpPr/>
            <p:nvPr/>
          </p:nvSpPr>
          <p:spPr>
            <a:xfrm>
              <a:off x="4852969" y="5861795"/>
              <a:ext cx="1225824" cy="281596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/>
                <a:t>ScoreCard</a:t>
              </a:r>
              <a:endParaRPr lang="en-SG" sz="1400" dirty="0"/>
            </a:p>
          </p:txBody>
        </p:sp>
        <p:sp>
          <p:nvSpPr>
            <p:cNvPr id="113" name="Isosceles Triangle 112">
              <a:extLst>
                <a:ext uri="{FF2B5EF4-FFF2-40B4-BE49-F238E27FC236}">
                  <a16:creationId xmlns:a16="http://schemas.microsoft.com/office/drawing/2014/main" id="{AE4850FD-E97B-4FC0-A6D3-9C2B694883AA}"/>
                </a:ext>
              </a:extLst>
            </p:cNvPr>
            <p:cNvSpPr/>
            <p:nvPr/>
          </p:nvSpPr>
          <p:spPr>
            <a:xfrm>
              <a:off x="7806206" y="844541"/>
              <a:ext cx="249104" cy="214782"/>
            </a:xfrm>
            <a:prstGeom prst="triangle">
              <a:avLst/>
            </a:prstGeom>
            <a:solidFill>
              <a:srgbClr val="66FF99"/>
            </a:solidFill>
            <a:ln>
              <a:solidFill>
                <a:srgbClr val="66FF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56F6DD5F-3154-4EA2-9BDA-7AB0ECA37A62}"/>
                </a:ext>
              </a:extLst>
            </p:cNvPr>
            <p:cNvSpPr/>
            <p:nvPr/>
          </p:nvSpPr>
          <p:spPr>
            <a:xfrm>
              <a:off x="7284274" y="319529"/>
              <a:ext cx="1292969" cy="501371"/>
            </a:xfrm>
            <a:prstGeom prst="rect">
              <a:avLst/>
            </a:prstGeom>
            <a:solidFill>
              <a:srgbClr val="66FF99"/>
            </a:solidFill>
            <a:ln>
              <a:solidFill>
                <a:srgbClr val="66FF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/>
                <a:t>{abstract}</a:t>
              </a:r>
            </a:p>
            <a:p>
              <a:pPr algn="ctr"/>
              <a:r>
                <a:rPr lang="en-SG" sz="1200" dirty="0"/>
                <a:t>UiPart</a:t>
              </a:r>
              <a:endParaRPr lang="en-SG" sz="1400" dirty="0"/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0914A2E5-3423-49D2-A1D1-A2CCB0A95E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30758" y="1065505"/>
              <a:ext cx="1" cy="5563351"/>
            </a:xfrm>
            <a:prstGeom prst="line">
              <a:avLst/>
            </a:prstGeom>
            <a:ln w="19050">
              <a:solidFill>
                <a:srgbClr val="66FF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DA8B459-0A73-4B5E-A895-ABF8EF5E4736}"/>
                </a:ext>
              </a:extLst>
            </p:cNvPr>
            <p:cNvCxnSpPr>
              <a:cxnSpLocks/>
            </p:cNvCxnSpPr>
            <p:nvPr/>
          </p:nvCxnSpPr>
          <p:spPr>
            <a:xfrm>
              <a:off x="3783928" y="1238718"/>
              <a:ext cx="4146830" cy="5186"/>
            </a:xfrm>
            <a:prstGeom prst="line">
              <a:avLst/>
            </a:prstGeom>
            <a:ln w="19050">
              <a:solidFill>
                <a:srgbClr val="66FF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F9868A11-0B1E-478E-BEF6-D19375DE852F}"/>
                </a:ext>
              </a:extLst>
            </p:cNvPr>
            <p:cNvCxnSpPr>
              <a:cxnSpLocks/>
            </p:cNvCxnSpPr>
            <p:nvPr/>
          </p:nvCxnSpPr>
          <p:spPr>
            <a:xfrm>
              <a:off x="3783928" y="974170"/>
              <a:ext cx="0" cy="264548"/>
            </a:xfrm>
            <a:prstGeom prst="line">
              <a:avLst/>
            </a:prstGeom>
            <a:ln w="19050">
              <a:solidFill>
                <a:srgbClr val="66FF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F027408F-9FBB-4E76-A008-1D0C1D4B2F72}"/>
                </a:ext>
              </a:extLst>
            </p:cNvPr>
            <p:cNvCxnSpPr>
              <a:cxnSpLocks/>
            </p:cNvCxnSpPr>
            <p:nvPr/>
          </p:nvCxnSpPr>
          <p:spPr>
            <a:xfrm>
              <a:off x="3622737" y="969646"/>
              <a:ext cx="161191" cy="0"/>
            </a:xfrm>
            <a:prstGeom prst="line">
              <a:avLst/>
            </a:prstGeom>
            <a:ln w="19050">
              <a:solidFill>
                <a:srgbClr val="66FF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C346B2E3-6E6B-4343-BF55-D0564D9A41C1}"/>
                </a:ext>
              </a:extLst>
            </p:cNvPr>
            <p:cNvCxnSpPr>
              <a:cxnSpLocks/>
            </p:cNvCxnSpPr>
            <p:nvPr/>
          </p:nvCxnSpPr>
          <p:spPr>
            <a:xfrm>
              <a:off x="4511687" y="1390400"/>
              <a:ext cx="3419071" cy="0"/>
            </a:xfrm>
            <a:prstGeom prst="line">
              <a:avLst/>
            </a:prstGeom>
            <a:ln w="28575">
              <a:solidFill>
                <a:srgbClr val="66FF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6B32E78-414E-4C8F-B3A4-E79722E26456}"/>
                </a:ext>
              </a:extLst>
            </p:cNvPr>
            <p:cNvCxnSpPr>
              <a:cxnSpLocks/>
            </p:cNvCxnSpPr>
            <p:nvPr/>
          </p:nvCxnSpPr>
          <p:spPr>
            <a:xfrm>
              <a:off x="4511687" y="1816963"/>
              <a:ext cx="3419071" cy="0"/>
            </a:xfrm>
            <a:prstGeom prst="line">
              <a:avLst/>
            </a:prstGeom>
            <a:ln w="19050">
              <a:solidFill>
                <a:srgbClr val="66FF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12334B4-898E-4018-87EA-159EBE9CEF41}"/>
                </a:ext>
              </a:extLst>
            </p:cNvPr>
            <p:cNvCxnSpPr>
              <a:cxnSpLocks/>
            </p:cNvCxnSpPr>
            <p:nvPr/>
          </p:nvCxnSpPr>
          <p:spPr>
            <a:xfrm>
              <a:off x="4511687" y="2164835"/>
              <a:ext cx="3419071" cy="0"/>
            </a:xfrm>
            <a:prstGeom prst="line">
              <a:avLst/>
            </a:prstGeom>
            <a:ln w="19050">
              <a:solidFill>
                <a:srgbClr val="66FF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70633D46-88F4-4AEC-A111-72ED06FD0B79}"/>
                </a:ext>
              </a:extLst>
            </p:cNvPr>
            <p:cNvCxnSpPr>
              <a:cxnSpLocks/>
            </p:cNvCxnSpPr>
            <p:nvPr/>
          </p:nvCxnSpPr>
          <p:spPr>
            <a:xfrm>
              <a:off x="4511687" y="2646906"/>
              <a:ext cx="3419071" cy="0"/>
            </a:xfrm>
            <a:prstGeom prst="line">
              <a:avLst/>
            </a:prstGeom>
            <a:ln w="19050">
              <a:solidFill>
                <a:srgbClr val="66FF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E77280C1-A89D-4D1A-8F06-B745E36B7220}"/>
                </a:ext>
              </a:extLst>
            </p:cNvPr>
            <p:cNvCxnSpPr>
              <a:cxnSpLocks/>
            </p:cNvCxnSpPr>
            <p:nvPr/>
          </p:nvCxnSpPr>
          <p:spPr>
            <a:xfrm>
              <a:off x="4511687" y="3125614"/>
              <a:ext cx="3419071" cy="0"/>
            </a:xfrm>
            <a:prstGeom prst="line">
              <a:avLst/>
            </a:prstGeom>
            <a:ln w="19050">
              <a:solidFill>
                <a:srgbClr val="66FF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E61FC758-A43C-4057-AD95-27A7182EC23D}"/>
                </a:ext>
              </a:extLst>
            </p:cNvPr>
            <p:cNvCxnSpPr>
              <a:cxnSpLocks/>
            </p:cNvCxnSpPr>
            <p:nvPr/>
          </p:nvCxnSpPr>
          <p:spPr>
            <a:xfrm>
              <a:off x="4753546" y="3604306"/>
              <a:ext cx="3177212" cy="0"/>
            </a:xfrm>
            <a:prstGeom prst="line">
              <a:avLst/>
            </a:prstGeom>
            <a:ln w="19050">
              <a:solidFill>
                <a:srgbClr val="66FF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C36276FF-9718-4E39-8F3F-116B618288CD}"/>
                </a:ext>
              </a:extLst>
            </p:cNvPr>
            <p:cNvCxnSpPr>
              <a:cxnSpLocks/>
            </p:cNvCxnSpPr>
            <p:nvPr/>
          </p:nvCxnSpPr>
          <p:spPr>
            <a:xfrm>
              <a:off x="4511687" y="4056216"/>
              <a:ext cx="3419071" cy="0"/>
            </a:xfrm>
            <a:prstGeom prst="line">
              <a:avLst/>
            </a:prstGeom>
            <a:ln w="19050">
              <a:solidFill>
                <a:srgbClr val="66FF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989B0439-CD42-4F41-97DF-A115CF17F336}"/>
                </a:ext>
              </a:extLst>
            </p:cNvPr>
            <p:cNvCxnSpPr>
              <a:cxnSpLocks/>
              <a:stCxn id="103" idx="3"/>
            </p:cNvCxnSpPr>
            <p:nvPr/>
          </p:nvCxnSpPr>
          <p:spPr>
            <a:xfrm>
              <a:off x="4511687" y="4501799"/>
              <a:ext cx="3419071" cy="0"/>
            </a:xfrm>
            <a:prstGeom prst="line">
              <a:avLst/>
            </a:prstGeom>
            <a:ln w="19050">
              <a:solidFill>
                <a:srgbClr val="66FF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E3220C28-B9E3-4A22-9971-B6A3A819CDDF}"/>
                </a:ext>
              </a:extLst>
            </p:cNvPr>
            <p:cNvCxnSpPr>
              <a:cxnSpLocks/>
            </p:cNvCxnSpPr>
            <p:nvPr/>
          </p:nvCxnSpPr>
          <p:spPr>
            <a:xfrm>
              <a:off x="4511687" y="4889128"/>
              <a:ext cx="3419071" cy="0"/>
            </a:xfrm>
            <a:prstGeom prst="line">
              <a:avLst/>
            </a:prstGeom>
            <a:ln w="19050">
              <a:solidFill>
                <a:srgbClr val="66FF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DBC467EF-C107-48C6-8755-1299FC0AC783}"/>
                </a:ext>
              </a:extLst>
            </p:cNvPr>
            <p:cNvCxnSpPr>
              <a:cxnSpLocks/>
            </p:cNvCxnSpPr>
            <p:nvPr/>
          </p:nvCxnSpPr>
          <p:spPr>
            <a:xfrm>
              <a:off x="5092697" y="5256655"/>
              <a:ext cx="2838061" cy="0"/>
            </a:xfrm>
            <a:prstGeom prst="line">
              <a:avLst/>
            </a:prstGeom>
            <a:ln w="19050">
              <a:solidFill>
                <a:srgbClr val="66FF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6310289C-D9DE-4203-8CB2-0A7B9634BA18}"/>
                </a:ext>
              </a:extLst>
            </p:cNvPr>
            <p:cNvCxnSpPr>
              <a:cxnSpLocks/>
            </p:cNvCxnSpPr>
            <p:nvPr/>
          </p:nvCxnSpPr>
          <p:spPr>
            <a:xfrm>
              <a:off x="5092697" y="5648047"/>
              <a:ext cx="2838061" cy="0"/>
            </a:xfrm>
            <a:prstGeom prst="line">
              <a:avLst/>
            </a:prstGeom>
            <a:ln w="19050">
              <a:solidFill>
                <a:srgbClr val="66FF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4D608F17-D58A-4A85-BB63-AF8798A349F5}"/>
                </a:ext>
              </a:extLst>
            </p:cNvPr>
            <p:cNvCxnSpPr>
              <a:cxnSpLocks/>
            </p:cNvCxnSpPr>
            <p:nvPr/>
          </p:nvCxnSpPr>
          <p:spPr>
            <a:xfrm>
              <a:off x="4645319" y="6628856"/>
              <a:ext cx="3285439" cy="0"/>
            </a:xfrm>
            <a:prstGeom prst="line">
              <a:avLst/>
            </a:prstGeom>
            <a:ln w="19050">
              <a:solidFill>
                <a:srgbClr val="66FF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7AD1B63F-99BE-46CC-986E-CD7A0E2FF41E}"/>
                </a:ext>
              </a:extLst>
            </p:cNvPr>
            <p:cNvCxnSpPr>
              <a:cxnSpLocks/>
            </p:cNvCxnSpPr>
            <p:nvPr/>
          </p:nvCxnSpPr>
          <p:spPr>
            <a:xfrm>
              <a:off x="4489065" y="6248568"/>
              <a:ext cx="3441693" cy="0"/>
            </a:xfrm>
            <a:prstGeom prst="line">
              <a:avLst/>
            </a:prstGeom>
            <a:ln w="19050">
              <a:solidFill>
                <a:srgbClr val="66FF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0DA84087-3958-4120-91E2-3F0AFDBBDF59}"/>
                </a:ext>
              </a:extLst>
            </p:cNvPr>
            <p:cNvCxnSpPr>
              <a:cxnSpLocks/>
            </p:cNvCxnSpPr>
            <p:nvPr/>
          </p:nvCxnSpPr>
          <p:spPr>
            <a:xfrm>
              <a:off x="6088715" y="6016468"/>
              <a:ext cx="1842043" cy="0"/>
            </a:xfrm>
            <a:prstGeom prst="line">
              <a:avLst/>
            </a:prstGeom>
            <a:ln w="19050">
              <a:solidFill>
                <a:srgbClr val="66FF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6EC99BAB-8B36-4BAB-B272-114AFDBC7A01}"/>
                </a:ext>
              </a:extLst>
            </p:cNvPr>
            <p:cNvCxnSpPr>
              <a:cxnSpLocks/>
            </p:cNvCxnSpPr>
            <p:nvPr/>
          </p:nvCxnSpPr>
          <p:spPr>
            <a:xfrm>
              <a:off x="6078793" y="4321099"/>
              <a:ext cx="1842043" cy="0"/>
            </a:xfrm>
            <a:prstGeom prst="line">
              <a:avLst/>
            </a:prstGeom>
            <a:ln w="19050">
              <a:solidFill>
                <a:srgbClr val="66FF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CDA3A3F1-42F6-4EFE-8D9A-70C4C125C74F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837844"/>
              <a:ext cx="1842043" cy="0"/>
            </a:xfrm>
            <a:prstGeom prst="line">
              <a:avLst/>
            </a:prstGeom>
            <a:ln w="19050">
              <a:solidFill>
                <a:srgbClr val="66FF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A5E872C5-40A0-4D5A-9DBC-E4128D42EC6A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406479"/>
              <a:ext cx="1842043" cy="0"/>
            </a:xfrm>
            <a:prstGeom prst="line">
              <a:avLst/>
            </a:prstGeom>
            <a:ln w="19050">
              <a:solidFill>
                <a:srgbClr val="66FF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0A0196FC-2977-45E7-B781-0820F1FD52F5}"/>
                </a:ext>
              </a:extLst>
            </p:cNvPr>
            <p:cNvCxnSpPr>
              <a:cxnSpLocks/>
            </p:cNvCxnSpPr>
            <p:nvPr/>
          </p:nvCxnSpPr>
          <p:spPr>
            <a:xfrm>
              <a:off x="6078793" y="2928502"/>
              <a:ext cx="1842043" cy="0"/>
            </a:xfrm>
            <a:prstGeom prst="line">
              <a:avLst/>
            </a:prstGeom>
            <a:ln w="19050">
              <a:solidFill>
                <a:srgbClr val="66FF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BC0C76AA-2D95-4534-B9F4-E52A286BC477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446431"/>
              <a:ext cx="1842043" cy="0"/>
            </a:xfrm>
            <a:prstGeom prst="line">
              <a:avLst/>
            </a:prstGeom>
            <a:ln w="19050">
              <a:solidFill>
                <a:srgbClr val="66FF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A35427DC-8223-4B28-9A81-0C9E5C2176BF}"/>
                </a:ext>
              </a:extLst>
            </p:cNvPr>
            <p:cNvCxnSpPr>
              <a:cxnSpLocks/>
            </p:cNvCxnSpPr>
            <p:nvPr/>
          </p:nvCxnSpPr>
          <p:spPr>
            <a:xfrm>
              <a:off x="8055310" y="3259788"/>
              <a:ext cx="1411356" cy="0"/>
            </a:xfrm>
            <a:prstGeom prst="straightConnector1">
              <a:avLst/>
            </a:prstGeom>
            <a:ln w="28575">
              <a:solidFill>
                <a:srgbClr val="92D050"/>
              </a:solidFill>
              <a:prstDash val="sysDot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82C48F57-1FF7-4539-B99B-CD10BD0163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57956" y="2372720"/>
              <a:ext cx="0" cy="893693"/>
            </a:xfrm>
            <a:prstGeom prst="line">
              <a:avLst/>
            </a:prstGeom>
            <a:ln w="28575">
              <a:solidFill>
                <a:srgbClr val="92D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EC30CA56-9E89-438D-AD87-5523AC2830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8794" y="2372720"/>
              <a:ext cx="1976516" cy="0"/>
            </a:xfrm>
            <a:prstGeom prst="line">
              <a:avLst/>
            </a:prstGeom>
            <a:ln w="28575">
              <a:solidFill>
                <a:srgbClr val="92D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E934F773-B2C1-48D2-A54C-7E8BAAD885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857691"/>
              <a:ext cx="1710206" cy="0"/>
            </a:xfrm>
            <a:prstGeom prst="line">
              <a:avLst/>
            </a:prstGeom>
            <a:ln w="28575">
              <a:solidFill>
                <a:srgbClr val="92D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2C900503-0025-44C0-9554-8780108F8E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06206" y="2854793"/>
              <a:ext cx="0" cy="602091"/>
            </a:xfrm>
            <a:prstGeom prst="line">
              <a:avLst/>
            </a:prstGeom>
            <a:ln w="28575">
              <a:solidFill>
                <a:srgbClr val="92D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F273AC5D-8603-4E23-BE16-C9CA8FFAAAA9}"/>
                </a:ext>
              </a:extLst>
            </p:cNvPr>
            <p:cNvCxnSpPr>
              <a:cxnSpLocks/>
            </p:cNvCxnSpPr>
            <p:nvPr/>
          </p:nvCxnSpPr>
          <p:spPr>
            <a:xfrm>
              <a:off x="7799556" y="3476218"/>
              <a:ext cx="1660460" cy="0"/>
            </a:xfrm>
            <a:prstGeom prst="straightConnector1">
              <a:avLst/>
            </a:prstGeom>
            <a:ln w="28575">
              <a:solidFill>
                <a:srgbClr val="92D050"/>
              </a:solidFill>
              <a:prstDash val="sysDot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6D4E44A5-EB47-4CBE-881F-996A094992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92959" y="3472429"/>
              <a:ext cx="1710206" cy="0"/>
            </a:xfrm>
            <a:prstGeom prst="line">
              <a:avLst/>
            </a:prstGeom>
            <a:ln w="28575">
              <a:solidFill>
                <a:srgbClr val="92D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F6D67312-E015-4E2F-9327-42259052D9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03165" y="3472429"/>
              <a:ext cx="0" cy="224617"/>
            </a:xfrm>
            <a:prstGeom prst="line">
              <a:avLst/>
            </a:prstGeom>
            <a:ln w="28575">
              <a:solidFill>
                <a:srgbClr val="92D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604DF741-B497-41C1-B47B-5C762AE251E6}"/>
                </a:ext>
              </a:extLst>
            </p:cNvPr>
            <p:cNvCxnSpPr>
              <a:cxnSpLocks/>
            </p:cNvCxnSpPr>
            <p:nvPr/>
          </p:nvCxnSpPr>
          <p:spPr>
            <a:xfrm>
              <a:off x="7703165" y="3729612"/>
              <a:ext cx="1756851" cy="6571"/>
            </a:xfrm>
            <a:prstGeom prst="straightConnector1">
              <a:avLst/>
            </a:prstGeom>
            <a:ln w="28575">
              <a:solidFill>
                <a:srgbClr val="92D050"/>
              </a:solidFill>
              <a:prstDash val="sysDot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A0E45442-25EF-4F14-84C2-09CB0BDE8B9D}"/>
                </a:ext>
              </a:extLst>
            </p:cNvPr>
            <p:cNvCxnSpPr>
              <a:cxnSpLocks/>
            </p:cNvCxnSpPr>
            <p:nvPr/>
          </p:nvCxnSpPr>
          <p:spPr>
            <a:xfrm>
              <a:off x="6078793" y="3916056"/>
              <a:ext cx="3371301" cy="0"/>
            </a:xfrm>
            <a:prstGeom prst="straightConnector1">
              <a:avLst/>
            </a:prstGeom>
            <a:ln w="28575">
              <a:solidFill>
                <a:srgbClr val="92D050"/>
              </a:solidFill>
              <a:prstDash val="sysDot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A7700F63-A7D0-41FC-B3A2-B703462224A3}"/>
                </a:ext>
              </a:extLst>
            </p:cNvPr>
            <p:cNvCxnSpPr>
              <a:cxnSpLocks/>
            </p:cNvCxnSpPr>
            <p:nvPr/>
          </p:nvCxnSpPr>
          <p:spPr>
            <a:xfrm>
              <a:off x="6088715" y="4269055"/>
              <a:ext cx="3371301" cy="0"/>
            </a:xfrm>
            <a:prstGeom prst="straightConnector1">
              <a:avLst/>
            </a:prstGeom>
            <a:ln w="28575">
              <a:solidFill>
                <a:srgbClr val="92D050"/>
              </a:solidFill>
              <a:prstDash val="sysDot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A7F017A5-8335-416E-B27E-86CA04099C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42152" y="5719081"/>
              <a:ext cx="3117864" cy="0"/>
            </a:xfrm>
            <a:prstGeom prst="straightConnector1">
              <a:avLst/>
            </a:prstGeom>
            <a:ln w="28575">
              <a:solidFill>
                <a:srgbClr val="92D050"/>
              </a:solidFill>
              <a:prstDash val="sysDot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534221DE-BF55-4E0B-9570-747B663121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42152" y="5698767"/>
              <a:ext cx="0" cy="224617"/>
            </a:xfrm>
            <a:prstGeom prst="line">
              <a:avLst/>
            </a:prstGeom>
            <a:ln w="28575">
              <a:solidFill>
                <a:srgbClr val="92D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17298958-C379-4E00-91A8-97CE998C5D11}"/>
                </a:ext>
              </a:extLst>
            </p:cNvPr>
            <p:cNvCxnSpPr>
              <a:cxnSpLocks/>
              <a:endCxn id="112" idx="3"/>
            </p:cNvCxnSpPr>
            <p:nvPr/>
          </p:nvCxnSpPr>
          <p:spPr>
            <a:xfrm flipH="1">
              <a:off x="6078793" y="5917283"/>
              <a:ext cx="254738" cy="0"/>
            </a:xfrm>
            <a:prstGeom prst="line">
              <a:avLst/>
            </a:prstGeom>
            <a:ln w="28575">
              <a:solidFill>
                <a:srgbClr val="92D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AEFCCDC4-0B41-469D-9648-05D7F72B4661}"/>
                </a:ext>
              </a:extLst>
            </p:cNvPr>
            <p:cNvCxnSpPr>
              <a:cxnSpLocks/>
              <a:stCxn id="107" idx="3"/>
            </p:cNvCxnSpPr>
            <p:nvPr/>
          </p:nvCxnSpPr>
          <p:spPr>
            <a:xfrm flipV="1">
              <a:off x="5092697" y="5205183"/>
              <a:ext cx="4373969" cy="0"/>
            </a:xfrm>
            <a:prstGeom prst="straightConnector1">
              <a:avLst/>
            </a:prstGeom>
            <a:ln w="28575">
              <a:solidFill>
                <a:srgbClr val="92D050"/>
              </a:solidFill>
              <a:prstDash val="sysDot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B44EB365-24AB-4E9E-AD97-73C23F8691A0}"/>
                </a:ext>
              </a:extLst>
            </p:cNvPr>
            <p:cNvCxnSpPr>
              <a:cxnSpLocks/>
            </p:cNvCxnSpPr>
            <p:nvPr/>
          </p:nvCxnSpPr>
          <p:spPr>
            <a:xfrm>
              <a:off x="4518337" y="4579664"/>
              <a:ext cx="4948329" cy="0"/>
            </a:xfrm>
            <a:prstGeom prst="straightConnector1">
              <a:avLst/>
            </a:prstGeom>
            <a:ln w="28575">
              <a:solidFill>
                <a:srgbClr val="92D050"/>
              </a:solidFill>
              <a:prstDash val="sysDot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5C354103-CEA8-459D-BE02-F380E0EAFC4A}"/>
                </a:ext>
              </a:extLst>
            </p:cNvPr>
            <p:cNvSpPr txBox="1"/>
            <p:nvPr/>
          </p:nvSpPr>
          <p:spPr>
            <a:xfrm>
              <a:off x="1108125" y="0"/>
              <a:ext cx="5148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800" b="1" dirty="0">
                  <a:solidFill>
                    <a:schemeClr val="accent6">
                      <a:lumMod val="50000"/>
                    </a:schemeClr>
                  </a:solidFill>
                </a:rPr>
                <a:t>UI</a:t>
              </a:r>
              <a:endParaRPr lang="en-SG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7858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32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Ellie Yee Wen Na</dc:creator>
  <cp:lastModifiedBy>Ellie Yee Wen Na</cp:lastModifiedBy>
  <cp:revision>6</cp:revision>
  <dcterms:created xsi:type="dcterms:W3CDTF">2019-11-11T05:04:35Z</dcterms:created>
  <dcterms:modified xsi:type="dcterms:W3CDTF">2019-11-11T05:42:19Z</dcterms:modified>
</cp:coreProperties>
</file>