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292"/>
  </p:normalViewPr>
  <p:slideViewPr>
    <p:cSldViewPr>
      <p:cViewPr varScale="1">
        <p:scale>
          <a:sx n="70" d="100"/>
          <a:sy n="70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F7B977-BE1A-3D4A-AD0D-35412E7CD315}"/>
              </a:ext>
            </a:extLst>
          </p:cNvPr>
          <p:cNvSpPr/>
          <p:nvPr/>
        </p:nvSpPr>
        <p:spPr>
          <a:xfrm>
            <a:off x="839416" y="92352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EAAFC-12DD-9843-9876-27C0B70D32F0}"/>
              </a:ext>
            </a:extLst>
          </p:cNvPr>
          <p:cNvSpPr txBox="1"/>
          <p:nvPr/>
        </p:nvSpPr>
        <p:spPr>
          <a:xfrm>
            <a:off x="191344" y="18864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Activity: Execute search 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46C47-F308-B744-BFE8-16ECB3D033FA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199456" y="1103548"/>
            <a:ext cx="900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F778CC-0E06-7D4A-AED2-8CB8C136063D}"/>
              </a:ext>
            </a:extLst>
          </p:cNvPr>
          <p:cNvSpPr/>
          <p:nvPr/>
        </p:nvSpPr>
        <p:spPr>
          <a:xfrm>
            <a:off x="2099556" y="78691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 executes search command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6083A-F400-8E4F-94F9-8CCD47D2EC7F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3197678" y="1420180"/>
            <a:ext cx="0" cy="608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5A2EC9-942E-C546-8397-845CFD4CC54E}"/>
              </a:ext>
            </a:extLst>
          </p:cNvPr>
          <p:cNvCxnSpPr>
            <a:cxnSpLocks/>
            <a:stCxn id="68" idx="3"/>
            <a:endCxn id="74" idx="2"/>
          </p:cNvCxnSpPr>
          <p:nvPr/>
        </p:nvCxnSpPr>
        <p:spPr>
          <a:xfrm>
            <a:off x="7734182" y="6139898"/>
            <a:ext cx="1843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CA6A2-E8D2-CB4E-916A-DA5534D1B6FE}"/>
              </a:ext>
            </a:extLst>
          </p:cNvPr>
          <p:cNvCxnSpPr>
            <a:cxnSpLocks/>
            <a:stCxn id="38" idx="3"/>
            <a:endCxn id="68" idx="1"/>
          </p:cNvCxnSpPr>
          <p:nvPr/>
        </p:nvCxnSpPr>
        <p:spPr>
          <a:xfrm>
            <a:off x="4547828" y="6136704"/>
            <a:ext cx="2718302" cy="3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154C5-0090-784C-A500-6BCB8C95E140}"/>
              </a:ext>
            </a:extLst>
          </p:cNvPr>
          <p:cNvCxnSpPr>
            <a:cxnSpLocks/>
            <a:stCxn id="43" idx="2"/>
            <a:endCxn id="33" idx="0"/>
          </p:cNvCxnSpPr>
          <p:nvPr/>
        </p:nvCxnSpPr>
        <p:spPr>
          <a:xfrm>
            <a:off x="7500156" y="3861467"/>
            <a:ext cx="0" cy="230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286A7-54FB-5746-9FEB-9E072B63827D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3197678" y="2662306"/>
            <a:ext cx="0" cy="630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500828F-13BE-B64A-8ECA-B7916F435803}"/>
              </a:ext>
            </a:extLst>
          </p:cNvPr>
          <p:cNvSpPr/>
          <p:nvPr/>
        </p:nvSpPr>
        <p:spPr>
          <a:xfrm>
            <a:off x="6220110" y="4091880"/>
            <a:ext cx="2560091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view list is filtered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05CF57-7284-D443-9C67-8FE0F3B951AF}"/>
              </a:ext>
            </a:extLst>
          </p:cNvPr>
          <p:cNvGrpSpPr/>
          <p:nvPr/>
        </p:nvGrpSpPr>
        <p:grpSpPr>
          <a:xfrm>
            <a:off x="1847528" y="3060510"/>
            <a:ext cx="6840760" cy="3392826"/>
            <a:chOff x="2090606" y="3717032"/>
            <a:chExt cx="6840760" cy="33928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72B81D-05EE-9549-9356-921E32503500}"/>
                </a:ext>
              </a:extLst>
            </p:cNvPr>
            <p:cNvSpPr txBox="1"/>
            <p:nvPr/>
          </p:nvSpPr>
          <p:spPr>
            <a:xfrm>
              <a:off x="3530766" y="3717032"/>
              <a:ext cx="1903686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[Current view list is not empty]</a:t>
              </a:r>
            </a:p>
          </p:txBody>
        </p:sp>
        <p:sp>
          <p:nvSpPr>
            <p:cNvPr id="17" name="Decision 16">
              <a:extLst>
                <a:ext uri="{FF2B5EF4-FFF2-40B4-BE49-F238E27FC236}">
                  <a16:creationId xmlns:a16="http://schemas.microsoft.com/office/drawing/2014/main" id="{F83115B9-77BB-D34D-A0B1-1A7DDDF91B96}"/>
                </a:ext>
              </a:extLst>
            </p:cNvPr>
            <p:cNvSpPr/>
            <p:nvPr/>
          </p:nvSpPr>
          <p:spPr>
            <a:xfrm>
              <a:off x="3206730" y="3949329"/>
              <a:ext cx="468052" cy="50405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020CDE-4C72-EE47-9F24-098CD11F8D7C}"/>
                </a:ext>
              </a:extLst>
            </p:cNvPr>
            <p:cNvCxnSpPr>
              <a:cxnSpLocks/>
              <a:stCxn id="17" idx="2"/>
              <a:endCxn id="38" idx="0"/>
            </p:cNvCxnSpPr>
            <p:nvPr/>
          </p:nvCxnSpPr>
          <p:spPr>
            <a:xfrm>
              <a:off x="3440756" y="4453385"/>
              <a:ext cx="0" cy="2023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2B1190-4449-C64A-975F-581AD627CB28}"/>
                </a:ext>
              </a:extLst>
            </p:cNvPr>
            <p:cNvCxnSpPr>
              <a:cxnSpLocks/>
              <a:stCxn id="17" idx="3"/>
              <a:endCxn id="43" idx="1"/>
            </p:cNvCxnSpPr>
            <p:nvPr/>
          </p:nvCxnSpPr>
          <p:spPr>
            <a:xfrm>
              <a:off x="3674782" y="4201357"/>
              <a:ext cx="2880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55CF30-CA13-D249-BEF8-32251C93B2C4}"/>
                </a:ext>
              </a:extLst>
            </p:cNvPr>
            <p:cNvSpPr txBox="1"/>
            <p:nvPr/>
          </p:nvSpPr>
          <p:spPr>
            <a:xfrm>
              <a:off x="2162614" y="4506361"/>
              <a:ext cx="172819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[else]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148CAEF-3E9F-CA42-99C2-52C408981728}"/>
                </a:ext>
              </a:extLst>
            </p:cNvPr>
            <p:cNvSpPr/>
            <p:nvPr/>
          </p:nvSpPr>
          <p:spPr>
            <a:xfrm>
              <a:off x="2090606" y="6476594"/>
              <a:ext cx="2700300" cy="6332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Feedback to user that the current view list is empty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37630BF-9E3F-7145-A5D3-72384D850DBD}"/>
                </a:ext>
              </a:extLst>
            </p:cNvPr>
            <p:cNvSpPr/>
            <p:nvPr/>
          </p:nvSpPr>
          <p:spPr>
            <a:xfrm>
              <a:off x="6555102" y="3884725"/>
              <a:ext cx="2376264" cy="6332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filtering predicate on current view list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71D45F9-EB80-DC46-BBA7-2921014CEF00}"/>
              </a:ext>
            </a:extLst>
          </p:cNvPr>
          <p:cNvSpPr/>
          <p:nvPr/>
        </p:nvSpPr>
        <p:spPr>
          <a:xfrm>
            <a:off x="1203982" y="2029042"/>
            <a:ext cx="3987392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predicate to test if an item contains the given keyword(s)</a:t>
            </a:r>
          </a:p>
        </p:txBody>
      </p:sp>
      <p:sp>
        <p:nvSpPr>
          <p:cNvPr id="68" name="Decision 67">
            <a:extLst>
              <a:ext uri="{FF2B5EF4-FFF2-40B4-BE49-F238E27FC236}">
                <a16:creationId xmlns:a16="http://schemas.microsoft.com/office/drawing/2014/main" id="{E20D2880-8056-A045-A26C-60560233B6B9}"/>
              </a:ext>
            </a:extLst>
          </p:cNvPr>
          <p:cNvSpPr/>
          <p:nvPr/>
        </p:nvSpPr>
        <p:spPr>
          <a:xfrm>
            <a:off x="7266130" y="5887870"/>
            <a:ext cx="468052" cy="5040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0D1565-6EA4-2B49-91F6-65BA6354109A}"/>
              </a:ext>
            </a:extLst>
          </p:cNvPr>
          <p:cNvSpPr/>
          <p:nvPr/>
        </p:nvSpPr>
        <p:spPr>
          <a:xfrm>
            <a:off x="9578000" y="5959878"/>
            <a:ext cx="360040" cy="3600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7FBC6EC-CD82-2B48-B317-449ED315342C}"/>
              </a:ext>
            </a:extLst>
          </p:cNvPr>
          <p:cNvSpPr/>
          <p:nvPr/>
        </p:nvSpPr>
        <p:spPr>
          <a:xfrm>
            <a:off x="9637668" y="6031886"/>
            <a:ext cx="24070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C506AB-9269-6740-B89B-C6C6107ED621}"/>
              </a:ext>
            </a:extLst>
          </p:cNvPr>
          <p:cNvCxnSpPr>
            <a:cxnSpLocks/>
            <a:stCxn id="31" idx="2"/>
            <a:endCxn id="68" idx="0"/>
          </p:cNvCxnSpPr>
          <p:nvPr/>
        </p:nvCxnSpPr>
        <p:spPr>
          <a:xfrm flipH="1">
            <a:off x="7500156" y="5574432"/>
            <a:ext cx="9954" cy="313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BDCE3-12E6-C744-BDD0-E5293DD90EB4}"/>
              </a:ext>
            </a:extLst>
          </p:cNvPr>
          <p:cNvSpPr/>
          <p:nvPr/>
        </p:nvSpPr>
        <p:spPr>
          <a:xfrm>
            <a:off x="5086119" y="650566"/>
            <a:ext cx="2062616" cy="507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search|banana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2A080-CC25-3849-834A-6A196B928F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295800" y="923528"/>
            <a:ext cx="792231" cy="18002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AC0020A-E34D-5043-A867-01F7AED0E167}"/>
              </a:ext>
            </a:extLst>
          </p:cNvPr>
          <p:cNvSpPr/>
          <p:nvPr/>
        </p:nvSpPr>
        <p:spPr>
          <a:xfrm>
            <a:off x="6023992" y="4941168"/>
            <a:ext cx="2972235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 to user that the current view list is updated.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98B745-1A8E-7841-8A31-F3A00DEE1E30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7500156" y="4725144"/>
            <a:ext cx="9954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Tan Kai Qun Jeremy</cp:lastModifiedBy>
  <cp:revision>26</cp:revision>
  <cp:lastPrinted>2019-11-10T15:28:33Z</cp:lastPrinted>
  <dcterms:created xsi:type="dcterms:W3CDTF">2018-10-23T16:45:50Z</dcterms:created>
  <dcterms:modified xsi:type="dcterms:W3CDTF">2019-11-11T06:57:03Z</dcterms:modified>
</cp:coreProperties>
</file>