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6"/>
    <p:restoredTop sz="94332"/>
  </p:normalViewPr>
  <p:slideViewPr>
    <p:cSldViewPr>
      <p:cViewPr varScale="1">
        <p:scale>
          <a:sx n="81" d="100"/>
          <a:sy n="81" d="100"/>
        </p:scale>
        <p:origin x="108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7EAAFC-12DD-9843-9876-27C0B70D32F0}"/>
              </a:ext>
            </a:extLst>
          </p:cNvPr>
          <p:cNvSpPr txBox="1"/>
          <p:nvPr/>
        </p:nvSpPr>
        <p:spPr>
          <a:xfrm>
            <a:off x="191344" y="188640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Activity: Enter command with Undo/Redo System implemented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EE2AEE-5DB4-4854-ADFD-34EE5D5F0A88}"/>
              </a:ext>
            </a:extLst>
          </p:cNvPr>
          <p:cNvSpPr/>
          <p:nvPr/>
        </p:nvSpPr>
        <p:spPr>
          <a:xfrm>
            <a:off x="5951984" y="404664"/>
            <a:ext cx="360040" cy="3600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16BE7A-9811-4CF7-AC2A-5B5DCF9F6F19}"/>
              </a:ext>
            </a:extLst>
          </p:cNvPr>
          <p:cNvCxnSpPr>
            <a:cxnSpLocks/>
            <a:stCxn id="28" idx="4"/>
            <a:endCxn id="30" idx="0"/>
          </p:cNvCxnSpPr>
          <p:nvPr/>
        </p:nvCxnSpPr>
        <p:spPr>
          <a:xfrm>
            <a:off x="6132004" y="764704"/>
            <a:ext cx="0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F0DB4872-949D-423A-BCDA-2FD7DA5DDCCE}"/>
              </a:ext>
            </a:extLst>
          </p:cNvPr>
          <p:cNvSpPr/>
          <p:nvPr/>
        </p:nvSpPr>
        <p:spPr>
          <a:xfrm>
            <a:off x="5033882" y="1124744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enters valid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command</a:t>
            </a:r>
            <a:endParaRPr lang="en-US" dirty="0"/>
          </a:p>
        </p:txBody>
      </p:sp>
      <p:sp>
        <p:nvSpPr>
          <p:cNvPr id="41" name="Decision 16">
            <a:extLst>
              <a:ext uri="{FF2B5EF4-FFF2-40B4-BE49-F238E27FC236}">
                <a16:creationId xmlns:a16="http://schemas.microsoft.com/office/drawing/2014/main" id="{3C335081-7164-4194-9F64-2B2EA5C2D510}"/>
              </a:ext>
            </a:extLst>
          </p:cNvPr>
          <p:cNvSpPr/>
          <p:nvPr/>
        </p:nvSpPr>
        <p:spPr>
          <a:xfrm>
            <a:off x="5897978" y="1987814"/>
            <a:ext cx="468052" cy="5040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E6B63C-CA65-4B1D-9C04-A8ACBE7A7D75}"/>
              </a:ext>
            </a:extLst>
          </p:cNvPr>
          <p:cNvSpPr txBox="1"/>
          <p:nvPr/>
        </p:nvSpPr>
        <p:spPr>
          <a:xfrm>
            <a:off x="1779944" y="1839040"/>
            <a:ext cx="459950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[else (i.e. other commands that are undoable)]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03C9AA-0421-4344-AB9D-D0F1F74898D0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>
            <a:off x="6132004" y="1758008"/>
            <a:ext cx="0" cy="229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DD6BDD-839C-42F5-A639-1985352B0512}"/>
              </a:ext>
            </a:extLst>
          </p:cNvPr>
          <p:cNvCxnSpPr>
            <a:cxnSpLocks/>
            <a:endCxn id="129" idx="0"/>
          </p:cNvCxnSpPr>
          <p:nvPr/>
        </p:nvCxnSpPr>
        <p:spPr>
          <a:xfrm>
            <a:off x="1271810" y="2249487"/>
            <a:ext cx="0" cy="691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A2CA09-856D-4719-9550-3B588E80B77F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1271810" y="2236450"/>
            <a:ext cx="4626168" cy="33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94A4907-67E5-432B-AEC0-0A01EEB59A59}"/>
              </a:ext>
            </a:extLst>
          </p:cNvPr>
          <p:cNvSpPr txBox="1"/>
          <p:nvPr/>
        </p:nvSpPr>
        <p:spPr>
          <a:xfrm>
            <a:off x="2392987" y="2494024"/>
            <a:ext cx="1403464" cy="135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[User inputs non-undoable commands (e.g. help/export)]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CE1D26-9B5F-48A7-9BBC-F3A82C766368}"/>
              </a:ext>
            </a:extLst>
          </p:cNvPr>
          <p:cNvCxnSpPr>
            <a:cxnSpLocks/>
          </p:cNvCxnSpPr>
          <p:nvPr/>
        </p:nvCxnSpPr>
        <p:spPr>
          <a:xfrm flipH="1">
            <a:off x="3728737" y="2348880"/>
            <a:ext cx="22862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ecision 16">
            <a:extLst>
              <a:ext uri="{FF2B5EF4-FFF2-40B4-BE49-F238E27FC236}">
                <a16:creationId xmlns:a16="http://schemas.microsoft.com/office/drawing/2014/main" id="{6670CD95-1E19-41AB-BB3F-739AAAFD7E63}"/>
              </a:ext>
            </a:extLst>
          </p:cNvPr>
          <p:cNvSpPr/>
          <p:nvPr/>
        </p:nvSpPr>
        <p:spPr>
          <a:xfrm>
            <a:off x="7824192" y="5777035"/>
            <a:ext cx="468052" cy="50405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id="{F7288044-9F40-4AC9-8580-FF3FF82D15D6}"/>
              </a:ext>
            </a:extLst>
          </p:cNvPr>
          <p:cNvSpPr/>
          <p:nvPr/>
        </p:nvSpPr>
        <p:spPr>
          <a:xfrm>
            <a:off x="8652284" y="5604419"/>
            <a:ext cx="2448272" cy="8492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 to the user that command was successful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D6A40-CC59-45D3-8E51-5C28E04D1D92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8292244" y="6029063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9CCE6A6-5532-46DB-BB52-39E77DA097E0}"/>
              </a:ext>
            </a:extLst>
          </p:cNvPr>
          <p:cNvGrpSpPr/>
          <p:nvPr/>
        </p:nvGrpSpPr>
        <p:grpSpPr>
          <a:xfrm>
            <a:off x="11352584" y="5830333"/>
            <a:ext cx="360040" cy="360040"/>
            <a:chOff x="9578000" y="5941876"/>
            <a:chExt cx="360040" cy="36004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1BED512-A97C-4F33-A2DC-5EBE29AD2128}"/>
                </a:ext>
              </a:extLst>
            </p:cNvPr>
            <p:cNvSpPr/>
            <p:nvPr/>
          </p:nvSpPr>
          <p:spPr>
            <a:xfrm>
              <a:off x="9578000" y="5941876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504039-E62C-45CA-835A-3A427A456384}"/>
                </a:ext>
              </a:extLst>
            </p:cNvPr>
            <p:cNvSpPr/>
            <p:nvPr/>
          </p:nvSpPr>
          <p:spPr>
            <a:xfrm>
              <a:off x="9637668" y="6013884"/>
              <a:ext cx="240704" cy="21602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9838B44-3006-4E92-B19C-6D24DB988277}"/>
              </a:ext>
            </a:extLst>
          </p:cNvPr>
          <p:cNvCxnSpPr>
            <a:cxnSpLocks/>
            <a:stCxn id="57" idx="3"/>
            <a:endCxn id="63" idx="2"/>
          </p:cNvCxnSpPr>
          <p:nvPr/>
        </p:nvCxnSpPr>
        <p:spPr>
          <a:xfrm flipV="1">
            <a:off x="11100556" y="6010353"/>
            <a:ext cx="252028" cy="1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E39A386-0404-4932-9A9C-938391972658}"/>
              </a:ext>
            </a:extLst>
          </p:cNvPr>
          <p:cNvCxnSpPr>
            <a:cxnSpLocks/>
          </p:cNvCxnSpPr>
          <p:nvPr/>
        </p:nvCxnSpPr>
        <p:spPr>
          <a:xfrm flipH="1" flipV="1">
            <a:off x="6312024" y="2245286"/>
            <a:ext cx="1746194" cy="4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0999686-39C9-43BE-850B-EC899416219B}"/>
              </a:ext>
            </a:extLst>
          </p:cNvPr>
          <p:cNvSpPr txBox="1"/>
          <p:nvPr/>
        </p:nvSpPr>
        <p:spPr>
          <a:xfrm>
            <a:off x="4274093" y="2421042"/>
            <a:ext cx="2105353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[User inputs redo]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73458E-FAB4-4C0C-94F9-08BB446E5B0E}"/>
              </a:ext>
            </a:extLst>
          </p:cNvPr>
          <p:cNvSpPr txBox="1"/>
          <p:nvPr/>
        </p:nvSpPr>
        <p:spPr>
          <a:xfrm>
            <a:off x="6059997" y="1810601"/>
            <a:ext cx="2348769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[User inputs undo]</a:t>
            </a:r>
          </a:p>
        </p:txBody>
      </p:sp>
      <p:sp>
        <p:nvSpPr>
          <p:cNvPr id="75" name="Rounded Rectangle 10">
            <a:extLst>
              <a:ext uri="{FF2B5EF4-FFF2-40B4-BE49-F238E27FC236}">
                <a16:creationId xmlns:a16="http://schemas.microsoft.com/office/drawing/2014/main" id="{F55899BD-D371-4158-8C15-9FF9D7FAF08E}"/>
              </a:ext>
            </a:extLst>
          </p:cNvPr>
          <p:cNvSpPr/>
          <p:nvPr/>
        </p:nvSpPr>
        <p:spPr>
          <a:xfrm>
            <a:off x="173688" y="392023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current state in UndoStack</a:t>
            </a:r>
          </a:p>
        </p:txBody>
      </p:sp>
      <p:sp>
        <p:nvSpPr>
          <p:cNvPr id="76" name="Rounded Rectangle 10">
            <a:extLst>
              <a:ext uri="{FF2B5EF4-FFF2-40B4-BE49-F238E27FC236}">
                <a16:creationId xmlns:a16="http://schemas.microsoft.com/office/drawing/2014/main" id="{617B76DB-7FE9-4472-8823-F47E3FCEAFAB}"/>
              </a:ext>
            </a:extLst>
          </p:cNvPr>
          <p:cNvSpPr/>
          <p:nvPr/>
        </p:nvSpPr>
        <p:spPr>
          <a:xfrm>
            <a:off x="173688" y="4994735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command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114004B-9C00-4048-BC1D-38A8404B47E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1271810" y="4553500"/>
            <a:ext cx="0" cy="441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CE58DA-CBF7-4C0E-94DB-3790372ACAA5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1271810" y="5627999"/>
            <a:ext cx="0" cy="4010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254A4DF-BE1A-49B9-894A-278319096627}"/>
              </a:ext>
            </a:extLst>
          </p:cNvPr>
          <p:cNvCxnSpPr>
            <a:cxnSpLocks/>
          </p:cNvCxnSpPr>
          <p:nvPr/>
        </p:nvCxnSpPr>
        <p:spPr>
          <a:xfrm>
            <a:off x="3728737" y="2333018"/>
            <a:ext cx="44518" cy="3686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10">
            <a:extLst>
              <a:ext uri="{FF2B5EF4-FFF2-40B4-BE49-F238E27FC236}">
                <a16:creationId xmlns:a16="http://schemas.microsoft.com/office/drawing/2014/main" id="{9F5E8217-A623-4F52-9DD9-208E1AC0B6F5}"/>
              </a:ext>
            </a:extLst>
          </p:cNvPr>
          <p:cNvSpPr/>
          <p:nvPr/>
        </p:nvSpPr>
        <p:spPr>
          <a:xfrm>
            <a:off x="4543847" y="289570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current state in UndoStack</a:t>
            </a:r>
          </a:p>
        </p:txBody>
      </p:sp>
      <p:sp>
        <p:nvSpPr>
          <p:cNvPr id="121" name="Rounded Rectangle 10">
            <a:extLst>
              <a:ext uri="{FF2B5EF4-FFF2-40B4-BE49-F238E27FC236}">
                <a16:creationId xmlns:a16="http://schemas.microsoft.com/office/drawing/2014/main" id="{C8B9C50D-BA19-473F-A9CC-021EE19BEA58}"/>
              </a:ext>
            </a:extLst>
          </p:cNvPr>
          <p:cNvSpPr/>
          <p:nvPr/>
        </p:nvSpPr>
        <p:spPr>
          <a:xfrm>
            <a:off x="4530485" y="383633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next state from RedoStack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EB1C899-FEC1-43A9-A121-58212D91543F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6132004" y="2491870"/>
            <a:ext cx="0" cy="421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ounded Rectangle 10">
            <a:extLst>
              <a:ext uri="{FF2B5EF4-FFF2-40B4-BE49-F238E27FC236}">
                <a16:creationId xmlns:a16="http://schemas.microsoft.com/office/drawing/2014/main" id="{4AEB5CA4-E3CC-47E2-BA62-5996C05B5A94}"/>
              </a:ext>
            </a:extLst>
          </p:cNvPr>
          <p:cNvSpPr/>
          <p:nvPr/>
        </p:nvSpPr>
        <p:spPr>
          <a:xfrm>
            <a:off x="173688" y="2941262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 RedoStack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2D35D4C-CB37-43BB-8EFA-7928D6F3F762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263146" y="3578107"/>
            <a:ext cx="8664" cy="342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0">
            <a:extLst>
              <a:ext uri="{FF2B5EF4-FFF2-40B4-BE49-F238E27FC236}">
                <a16:creationId xmlns:a16="http://schemas.microsoft.com/office/drawing/2014/main" id="{84011788-5A9C-40C7-A5EC-2762AE83510A}"/>
              </a:ext>
            </a:extLst>
          </p:cNvPr>
          <p:cNvSpPr/>
          <p:nvPr/>
        </p:nvSpPr>
        <p:spPr>
          <a:xfrm>
            <a:off x="4530485" y="4741997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model with the next state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E62573F-4240-42A5-9B98-949D94F347F7}"/>
              </a:ext>
            </a:extLst>
          </p:cNvPr>
          <p:cNvCxnSpPr>
            <a:cxnSpLocks/>
            <a:stCxn id="100" idx="2"/>
            <a:endCxn id="121" idx="0"/>
          </p:cNvCxnSpPr>
          <p:nvPr/>
        </p:nvCxnSpPr>
        <p:spPr>
          <a:xfrm flipH="1">
            <a:off x="5628607" y="3528970"/>
            <a:ext cx="13362" cy="3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6E76B5E-B19A-4FB7-A92A-CB4105C6F79E}"/>
              </a:ext>
            </a:extLst>
          </p:cNvPr>
          <p:cNvCxnSpPr>
            <a:cxnSpLocks/>
            <a:stCxn id="121" idx="2"/>
            <a:endCxn id="145" idx="0"/>
          </p:cNvCxnSpPr>
          <p:nvPr/>
        </p:nvCxnSpPr>
        <p:spPr>
          <a:xfrm>
            <a:off x="5628607" y="4469600"/>
            <a:ext cx="0" cy="2723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ounded Rectangle 10">
            <a:extLst>
              <a:ext uri="{FF2B5EF4-FFF2-40B4-BE49-F238E27FC236}">
                <a16:creationId xmlns:a16="http://schemas.microsoft.com/office/drawing/2014/main" id="{3A2A6972-FA01-45D4-B0FE-89D61E8C757F}"/>
              </a:ext>
            </a:extLst>
          </p:cNvPr>
          <p:cNvSpPr/>
          <p:nvPr/>
        </p:nvSpPr>
        <p:spPr>
          <a:xfrm>
            <a:off x="6960096" y="2895706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current state in RedoStack</a:t>
            </a:r>
          </a:p>
        </p:txBody>
      </p:sp>
      <p:sp>
        <p:nvSpPr>
          <p:cNvPr id="177" name="Rounded Rectangle 10">
            <a:extLst>
              <a:ext uri="{FF2B5EF4-FFF2-40B4-BE49-F238E27FC236}">
                <a16:creationId xmlns:a16="http://schemas.microsoft.com/office/drawing/2014/main" id="{451ED6A2-8CD3-4977-BB83-9424CF3CAA72}"/>
              </a:ext>
            </a:extLst>
          </p:cNvPr>
          <p:cNvSpPr/>
          <p:nvPr/>
        </p:nvSpPr>
        <p:spPr>
          <a:xfrm>
            <a:off x="6960096" y="3824352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 previous state from UndoStack</a:t>
            </a:r>
          </a:p>
        </p:txBody>
      </p:sp>
      <p:sp>
        <p:nvSpPr>
          <p:cNvPr id="178" name="Rounded Rectangle 10">
            <a:extLst>
              <a:ext uri="{FF2B5EF4-FFF2-40B4-BE49-F238E27FC236}">
                <a16:creationId xmlns:a16="http://schemas.microsoft.com/office/drawing/2014/main" id="{BD26ADFB-69AC-4186-8EAA-C4BE92A0BBCB}"/>
              </a:ext>
            </a:extLst>
          </p:cNvPr>
          <p:cNvSpPr/>
          <p:nvPr/>
        </p:nvSpPr>
        <p:spPr>
          <a:xfrm>
            <a:off x="6960096" y="4719443"/>
            <a:ext cx="2196244" cy="6332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model with the previous state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E799A44-9CCD-4F43-B282-63E5A71DC3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8058218" y="2245286"/>
            <a:ext cx="0" cy="650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15C8297C-E8C6-4401-BE4D-5754F116A3B3}"/>
              </a:ext>
            </a:extLst>
          </p:cNvPr>
          <p:cNvCxnSpPr>
            <a:cxnSpLocks/>
            <a:stCxn id="161" idx="2"/>
            <a:endCxn id="177" idx="0"/>
          </p:cNvCxnSpPr>
          <p:nvPr/>
        </p:nvCxnSpPr>
        <p:spPr>
          <a:xfrm>
            <a:off x="8058218" y="3528970"/>
            <a:ext cx="0" cy="29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137796E-C657-4237-8738-F5E78588A84B}"/>
              </a:ext>
            </a:extLst>
          </p:cNvPr>
          <p:cNvCxnSpPr>
            <a:cxnSpLocks/>
            <a:stCxn id="177" idx="2"/>
            <a:endCxn id="178" idx="0"/>
          </p:cNvCxnSpPr>
          <p:nvPr/>
        </p:nvCxnSpPr>
        <p:spPr>
          <a:xfrm>
            <a:off x="8058218" y="4457616"/>
            <a:ext cx="0" cy="261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1E09BB8-BDFB-4383-BE4E-0DA6944CFEA8}"/>
              </a:ext>
            </a:extLst>
          </p:cNvPr>
          <p:cNvCxnSpPr>
            <a:cxnSpLocks/>
            <a:stCxn id="178" idx="2"/>
            <a:endCxn id="56" idx="0"/>
          </p:cNvCxnSpPr>
          <p:nvPr/>
        </p:nvCxnSpPr>
        <p:spPr>
          <a:xfrm>
            <a:off x="8058218" y="5352707"/>
            <a:ext cx="0" cy="4243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6AB6AD8-69EE-4071-9592-D1C909C77696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5628607" y="5375261"/>
            <a:ext cx="0" cy="6350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8D97094-4EB3-4680-A29E-4791300D93C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263146" y="6010353"/>
            <a:ext cx="6561046" cy="18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81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100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Darren Sim</cp:lastModifiedBy>
  <cp:revision>49</cp:revision>
  <cp:lastPrinted>2019-10-24T15:35:27Z</cp:lastPrinted>
  <dcterms:created xsi:type="dcterms:W3CDTF">2018-10-23T16:45:50Z</dcterms:created>
  <dcterms:modified xsi:type="dcterms:W3CDTF">2019-11-11T06:50:03Z</dcterms:modified>
</cp:coreProperties>
</file>