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82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91E6-4ADD-3D48-8D59-0E314BBBE3B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E0A0-137E-994D-A339-610A8F3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2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F6DA-7354-014E-93C6-C3B2C15F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215-497B-FC4C-A78B-D629C75E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67F-9229-F24E-ABA3-37B1398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E630-C8EC-8745-B564-CDC8F1A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EED-54AA-9342-BB76-0C159C27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2859-486C-F741-8E96-E342C25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FC08-1777-A94F-A496-848FC2D4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590D-8541-A04B-87FA-EE7705A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40A-BF70-9043-AC71-4B286697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241E-4780-924D-A427-8B3C3B0A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47431-C8E2-AD46-A75A-BFCA9459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2B7A-EA66-9A46-AA1B-B06B17DE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698-7B86-C843-AA39-9D426E85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8DE8-A786-E14C-955E-CF3D1DE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85AE-E9B5-0C42-A4A9-93CA9E8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2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2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1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75F-ABED-B344-AC13-5BD87E75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79FB-44A4-5E43-B20C-90A1D5F6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319D-1F31-B44C-BFEA-387A88B7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C98-2428-1542-A471-49CCC5B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071-EB1A-1642-A151-38BFE9A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7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9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E87E-2A17-3449-B491-D06644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927-FC62-EE43-9EEA-0AD0A3FF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A4F-6ED0-C74D-BE50-F4FCC6C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A846-BE38-F34D-8871-4B8D4C64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ACF5-6B4D-044B-9BA1-B91EFE08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098-D493-E446-A378-2AE5B26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0147-839C-3945-94DF-8AAFDC8A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F7A1-ACF5-824B-AB60-1FF46726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FF8F-D871-1845-9A31-91D9255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8E35-EB1A-174B-8248-64E545E3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7082-104E-F445-889C-35549A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2B-6D82-054B-B4E3-6F36D80E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BE0D-B70A-7541-925E-3BF25FB0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FA3A-EE1F-4B4C-B108-94350C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27F69-ED6B-DF4E-BA48-9F3DC0CB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8055C-EF7D-6140-9CBE-D69A2E8BA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BC5B-DB3A-9A4C-B745-0BD78FD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06249-C3FE-C948-814F-A1DC489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E9CC-D142-8743-90DD-7B822668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52F-F0BE-2C44-9225-563825F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91BC-D8EC-5141-ABCB-3203041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68C9-9D47-5547-B0D4-C879374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AD65-2F25-1748-8487-AFA4DDE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47812-315B-F444-88D2-E5112914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0FE3-9FA6-9849-B8E9-57EB4A1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D988-467B-4F44-BAE6-7D5E640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34A-4F06-2A41-ACC1-52AD707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CA27-1735-FC4D-B972-A54C3F15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2D9C-6328-8243-9B97-80B2E729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6CC6-D38A-6844-AF49-89676F6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05F-A204-CC44-AC35-2F29CE25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C82A-BDBD-9F49-8828-05C2DD88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B38A-ECD0-954B-90C8-41FB26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8562-435A-674E-867E-D204A97A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25B3-BCCA-C448-A7B6-347B190D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2B7E-78B3-0F41-AF41-754B7CAF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7909-45CC-9C47-910E-54A0E39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9A0F-C0C8-FA40-8B9D-994A200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B50D0-2E45-1248-A18F-63DEE01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8FE5-1D87-9A4C-9E8D-F400EBF4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9821-AD97-1446-B34A-3EC5BA73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6C86-75EB-FC4C-B836-05A1140E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F15-C9E0-7649-9F25-5FFCFB5F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5A89-7345-2C41-BCA4-49532931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AutoSortAddSequenceDiagram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441-C09E-104F-A877-C4C1E665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384720" y="0"/>
            <a:ext cx="14185576" cy="9045624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5894563" y="477368"/>
            <a:ext cx="7114206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648016" y="441367"/>
            <a:ext cx="5159953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6137735" y="836170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6652987" y="1182931"/>
            <a:ext cx="0" cy="45607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6576787" y="5743690"/>
            <a:ext cx="152400" cy="14297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4285009" y="5743689"/>
            <a:ext cx="22917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>
            <a:off x="4304431" y="7173416"/>
            <a:ext cx="22723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911BC4B-6D07-EE48-80B4-2A79E083CE34}"/>
              </a:ext>
            </a:extLst>
          </p:cNvPr>
          <p:cNvGrpSpPr/>
          <p:nvPr/>
        </p:nvGrpSpPr>
        <p:grpSpPr>
          <a:xfrm>
            <a:off x="-797133" y="803408"/>
            <a:ext cx="3708242" cy="7761854"/>
            <a:chOff x="-1788566" y="772546"/>
            <a:chExt cx="3708242" cy="7761854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464047" y="772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/>
            <p:nvPr/>
          </p:nvCxnSpPr>
          <p:spPr>
            <a:xfrm>
              <a:off x="1191859" y="1136219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1119852" y="1563337"/>
              <a:ext cx="151131" cy="69445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0" y="1567106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-76200" y="85344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218983" y="82816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1788566" y="1314394"/>
              <a:ext cx="281891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execute(“add Strawberry”)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287325" y="840580"/>
            <a:ext cx="3363565" cy="7751940"/>
            <a:chOff x="1249182" y="818795"/>
            <a:chExt cx="3363565" cy="7751940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1734869" y="5259212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execute()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272252" y="5501683"/>
              <a:ext cx="18525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9182" y="8183001"/>
              <a:ext cx="188333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1879456" y="7970737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631391" y="818795"/>
              <a:ext cx="1981356" cy="7751940"/>
              <a:chOff x="6246715" y="838024"/>
              <a:chExt cx="1981356" cy="7751940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7568688" y="7772235"/>
                <a:ext cx="152400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315" y="7950497"/>
                <a:ext cx="77657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896" y="7534581"/>
                <a:ext cx="322829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6246715" y="838024"/>
                <a:ext cx="1093635" cy="7751940"/>
                <a:chOff x="6246715" y="838024"/>
                <a:chExt cx="1093635" cy="775194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6246715" y="838024"/>
                  <a:ext cx="1093635" cy="7751940"/>
                  <a:chOff x="6246715" y="838024"/>
                  <a:chExt cx="1093635" cy="7751940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  <a:stCxn id="52" idx="2"/>
                  </p:cNvCxnSpPr>
                  <p:nvPr/>
                </p:nvCxnSpPr>
                <p:spPr>
                  <a:xfrm>
                    <a:off x="6793533" y="1299562"/>
                    <a:ext cx="40905" cy="709799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712970" y="8328354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6246715" y="838024"/>
                    <a:ext cx="1093635" cy="461538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prstClr val="white"/>
                        </a:solidFill>
                        <a:latin typeface="Calibri"/>
                      </a:rPr>
                      <a:t>a:Add</a:t>
                    </a:r>
                    <a:br>
                      <a:rPr lang="en-US" sz="1600" dirty="0">
                        <a:solidFill>
                          <a:prstClr val="white"/>
                        </a:solidFill>
                        <a:latin typeface="Calibri"/>
                      </a:rPr>
                    </a:br>
                    <a:r>
                      <a:rPr lang="en-US" sz="1600" dirty="0">
                        <a:solidFill>
                          <a:prstClr val="white"/>
                        </a:solidFill>
                        <a:latin typeface="Calibri"/>
                      </a:rPr>
                      <a:t>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65981" y="5492988"/>
                  <a:ext cx="115631" cy="27085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7107991" y="7303812"/>
                <a:ext cx="1120080" cy="46153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:Command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4679420" y="5534979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addItem(“Strawberry”)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7589136" y="841311"/>
            <a:ext cx="1030504" cy="6121222"/>
            <a:chOff x="4758739" y="972721"/>
            <a:chExt cx="1030504" cy="6121222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758739" y="972721"/>
              <a:ext cx="1030504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:Xpire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 flipH="1">
              <a:off x="5268033" y="1319481"/>
              <a:ext cx="5958" cy="467068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91833" y="5990169"/>
              <a:ext cx="152400" cy="110377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ED3E453-D890-CC4E-B150-E77960BB6721}"/>
              </a:ext>
            </a:extLst>
          </p:cNvPr>
          <p:cNvGrpSpPr/>
          <p:nvPr/>
        </p:nvGrpSpPr>
        <p:grpSpPr>
          <a:xfrm>
            <a:off x="8760296" y="836170"/>
            <a:ext cx="2475584" cy="6021831"/>
            <a:chOff x="4634875" y="972720"/>
            <a:chExt cx="2475584" cy="6021831"/>
          </a:xfrm>
        </p:grpSpPr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ED9F67BC-8768-B044-98BE-4F12D2747C3C}"/>
                </a:ext>
              </a:extLst>
            </p:cNvPr>
            <p:cNvSpPr/>
            <p:nvPr/>
          </p:nvSpPr>
          <p:spPr>
            <a:xfrm>
              <a:off x="4634875" y="972720"/>
              <a:ext cx="2475584" cy="34676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:SortedUniqueXpireItemList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3" name="Straight Connector 70">
              <a:extLst>
                <a:ext uri="{FF2B5EF4-FFF2-40B4-BE49-F238E27FC236}">
                  <a16:creationId xmlns:a16="http://schemas.microsoft.com/office/drawing/2014/main" id="{C5264592-0267-E343-8963-70F0A63ACD61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 flipH="1">
              <a:off x="5747772" y="1319481"/>
              <a:ext cx="206" cy="487049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4" name="Rectangle 73">
              <a:extLst>
                <a:ext uri="{FF2B5EF4-FFF2-40B4-BE49-F238E27FC236}">
                  <a16:creationId xmlns:a16="http://schemas.microsoft.com/office/drawing/2014/main" id="{D692F4C1-3932-F841-AF3B-4213829AD400}"/>
                </a:ext>
              </a:extLst>
            </p:cNvPr>
            <p:cNvSpPr/>
            <p:nvPr/>
          </p:nvSpPr>
          <p:spPr>
            <a:xfrm>
              <a:off x="5671585" y="6189971"/>
              <a:ext cx="152374" cy="8045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95BDB5E-3B20-134C-A521-D7C94389C6B7}"/>
              </a:ext>
            </a:extLst>
          </p:cNvPr>
          <p:cNvGrpSpPr/>
          <p:nvPr/>
        </p:nvGrpSpPr>
        <p:grpSpPr>
          <a:xfrm>
            <a:off x="12841216" y="836171"/>
            <a:ext cx="1538407" cy="5323245"/>
            <a:chOff x="5377797" y="988517"/>
            <a:chExt cx="1538407" cy="5017447"/>
          </a:xfrm>
        </p:grpSpPr>
        <p:sp>
          <p:nvSpPr>
            <p:cNvPr id="106" name="Rectangle 62">
              <a:extLst>
                <a:ext uri="{FF2B5EF4-FFF2-40B4-BE49-F238E27FC236}">
                  <a16:creationId xmlns:a16="http://schemas.microsoft.com/office/drawing/2014/main" id="{1698A4CF-FBDD-3B41-9AE4-AD4F3EFAC40F}"/>
                </a:ext>
              </a:extLst>
            </p:cNvPr>
            <p:cNvSpPr/>
            <p:nvPr/>
          </p:nvSpPr>
          <p:spPr>
            <a:xfrm>
              <a:off x="5377797" y="988517"/>
              <a:ext cx="1538407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:ObservableList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7" name="Straight Connector 70">
              <a:extLst>
                <a:ext uri="{FF2B5EF4-FFF2-40B4-BE49-F238E27FC236}">
                  <a16:creationId xmlns:a16="http://schemas.microsoft.com/office/drawing/2014/main" id="{283A4710-7466-4742-8E20-B0DDEE6F71B5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 flipH="1">
              <a:off x="6147000" y="1335277"/>
              <a:ext cx="1" cy="46706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>
            <a:off x="6729188" y="5877272"/>
            <a:ext cx="129304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39194CC-ABDC-1349-BC60-4B8555B227E0}"/>
              </a:ext>
            </a:extLst>
          </p:cNvPr>
          <p:cNvCxnSpPr>
            <a:cxnSpLocks/>
          </p:cNvCxnSpPr>
          <p:nvPr/>
        </p:nvCxnSpPr>
        <p:spPr>
          <a:xfrm>
            <a:off x="8130133" y="6053420"/>
            <a:ext cx="16790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86">
            <a:extLst>
              <a:ext uri="{FF2B5EF4-FFF2-40B4-BE49-F238E27FC236}">
                <a16:creationId xmlns:a16="http://schemas.microsoft.com/office/drawing/2014/main" id="{70255BFC-0C5F-D849-9049-8C8D2CC97509}"/>
              </a:ext>
            </a:extLst>
          </p:cNvPr>
          <p:cNvCxnSpPr>
            <a:cxnSpLocks/>
          </p:cNvCxnSpPr>
          <p:nvPr/>
        </p:nvCxnSpPr>
        <p:spPr>
          <a:xfrm flipV="1">
            <a:off x="8174631" y="6844874"/>
            <a:ext cx="1611083" cy="1312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>
            <a:off x="6729188" y="6957392"/>
            <a:ext cx="12930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341919" y="3199343"/>
            <a:ext cx="4775595" cy="542188"/>
            <a:chOff x="-10742" y="2971101"/>
            <a:chExt cx="4074965" cy="7910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2" y="2971104"/>
              <a:ext cx="3360002" cy="7910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71102"/>
              <a:ext cx="79208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parsing of arguments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1D58160-1052-A04E-BFBE-2E68589ACD71}"/>
              </a:ext>
            </a:extLst>
          </p:cNvPr>
          <p:cNvGrpSpPr/>
          <p:nvPr/>
        </p:nvGrpSpPr>
        <p:grpSpPr>
          <a:xfrm>
            <a:off x="9345508" y="6141048"/>
            <a:ext cx="3879281" cy="559390"/>
            <a:chOff x="-10742" y="3127065"/>
            <a:chExt cx="3787358" cy="55939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645D02-827B-9243-951E-0F7160FE6220}"/>
                </a:ext>
              </a:extLst>
            </p:cNvPr>
            <p:cNvSpPr/>
            <p:nvPr/>
          </p:nvSpPr>
          <p:spPr>
            <a:xfrm>
              <a:off x="-10742" y="3145433"/>
              <a:ext cx="3360002" cy="5410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Snip Single Corner of Rectangle 142">
              <a:extLst>
                <a:ext uri="{FF2B5EF4-FFF2-40B4-BE49-F238E27FC236}">
                  <a16:creationId xmlns:a16="http://schemas.microsoft.com/office/drawing/2014/main" id="{5B9F6DCD-5E07-7C48-90C3-611D1C4B602C}"/>
                </a:ext>
              </a:extLst>
            </p:cNvPr>
            <p:cNvSpPr/>
            <p:nvPr/>
          </p:nvSpPr>
          <p:spPr>
            <a:xfrm rot="10800000" flipH="1">
              <a:off x="-4279" y="3146507"/>
              <a:ext cx="758776" cy="27713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E9DFEDE-D874-654F-B9BE-F631A0ADF9BE}"/>
                </a:ext>
              </a:extLst>
            </p:cNvPr>
            <p:cNvSpPr txBox="1"/>
            <p:nvPr/>
          </p:nvSpPr>
          <p:spPr>
            <a:xfrm>
              <a:off x="95416" y="3127065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3D5AD9B-4473-6741-A630-84D3E445115B}"/>
                </a:ext>
              </a:extLst>
            </p:cNvPr>
            <p:cNvSpPr txBox="1"/>
            <p:nvPr/>
          </p:nvSpPr>
          <p:spPr>
            <a:xfrm>
              <a:off x="630678" y="3332718"/>
              <a:ext cx="3145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set method of sorting as default</a:t>
              </a:r>
            </a:p>
          </p:txBody>
        </p:sp>
      </p:grp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6761206" y="5665505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addItem(“Strawberry”)</a:t>
            </a:r>
          </a:p>
        </p:txBody>
      </p:sp>
      <p:sp>
        <p:nvSpPr>
          <p:cNvPr id="147" name="TextBox 67">
            <a:extLst>
              <a:ext uri="{FF2B5EF4-FFF2-40B4-BE49-F238E27FC236}">
                <a16:creationId xmlns:a16="http://schemas.microsoft.com/office/drawing/2014/main" id="{84641CE1-6161-EA46-AD67-FA39ADC65AF7}"/>
              </a:ext>
            </a:extLst>
          </p:cNvPr>
          <p:cNvSpPr txBox="1"/>
          <p:nvPr/>
        </p:nvSpPr>
        <p:spPr>
          <a:xfrm>
            <a:off x="8359537" y="5818499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addItem(“Strawberry”)</a:t>
            </a:r>
          </a:p>
        </p:txBody>
      </p:sp>
    </p:spTree>
    <p:extLst>
      <p:ext uri="{BB962C8B-B14F-4D97-AF65-F5344CB8AC3E}">
        <p14:creationId xmlns:p14="http://schemas.microsoft.com/office/powerpoint/2010/main" val="41824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Office 主题</vt:lpstr>
      <vt:lpstr>AutoSortAddSequenceDiagram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AutoSortAddSequenceDiagram</dc:title>
  <dc:creator>Phoebe Chan</dc:creator>
  <cp:lastModifiedBy>Phoebe Chan</cp:lastModifiedBy>
  <cp:revision>2</cp:revision>
  <dcterms:created xsi:type="dcterms:W3CDTF">2019-11-10T17:12:22Z</dcterms:created>
  <dcterms:modified xsi:type="dcterms:W3CDTF">2019-11-10T17:12:47Z</dcterms:modified>
</cp:coreProperties>
</file>