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1089-249D-684E-B664-357E7943CAD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5A3F-BC8F-C545-86A1-999C153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AutoSortAddPartSequenceDiagram.png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9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D17-5FED-D148-90E5-D6AFE347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653D-AB18-F547-A11D-E274BEB1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05A-958A-F54F-9463-CFE50C80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86AD-2D88-0143-A42C-5C12FC7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EC2-23DC-084A-A541-86366B7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76D5-FD94-8842-A792-1878510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CA83-1898-4F4B-B5A5-99BDC06B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1616-0A08-6841-9458-44CC026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56FF-B3FE-544E-93FC-06CD5B9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4EBC-F139-1049-A2BF-19E1874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83006-9FA5-A548-AD3A-F08437BD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FBD5-71FD-9542-8F3A-250CDD13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2BFD-0FA4-4C41-BAA5-71C9A71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27DC-F889-ED4B-BB23-6202D2C2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E760-4368-3047-8169-72ACC6A6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8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4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52-7752-804C-B8D4-9FA7F19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CB7-278E-3545-908D-80A1CA54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83F3-CCE6-4B44-9660-7180399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23AC-F9D2-CE4A-BD76-982A97B6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C09-AB8A-F243-98CA-0A3A78E8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3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A39-F079-B644-A452-0051937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459F-EED0-4C4E-870B-05B32F6A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EC67-FD3D-3045-8A73-B0EEFB33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4A14-3753-6146-B584-8BF1A91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C9A9-B0C2-0F49-94B3-72F7927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B68-CB98-274C-94FB-39A72CB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9454-48B4-224B-B9F1-CB4B317D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3625-5E3E-2F49-9E3D-A3A5DF98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8206-B2B1-C44B-B38E-74DA039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8404-9D8D-3B45-9BDA-05AC212F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68F0-C318-DB47-972D-E86D82E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9659-55AB-2844-BE86-EE61AA13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5DB6-B50B-B841-968F-2D1F978F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02DC-8B07-A849-9406-5ECB3C6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E9C56-6F44-6E4C-9DFB-FC4EB05FC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A1C7-5AAE-2446-962B-9318B7C2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9B8E-0460-0E47-BF66-9BBA7822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C2BC4-3B03-974C-A827-2E069EB8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BB6DF-B832-2D45-B89C-437C29CD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501A-807D-F340-8B12-07C309F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3788E-785E-0142-9415-29AF904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2AA9-04EF-7346-B937-0891E24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B3E9-290B-BD4F-9CC1-41CCAC7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53A3-24D6-0248-B620-BD83BE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F951-A45F-6141-B0BA-808F1EAD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40C6-19C4-674E-A6FF-D72AB2DA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1CB-DE4E-CF4A-A8AD-6CA212C1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C151-5481-6144-B375-DB332BCF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2475-0341-ED41-97B3-216753A9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DF01-7A70-9544-94B3-F4EBD5D9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D9F6-E870-DA48-B4AE-3FC61F34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258E-808A-7B4F-9E9A-A0313357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392-4E0D-C948-8D7E-417E23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A9A5-072C-E64A-8824-798718EA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F812-1744-EC4B-BDB5-13F9AA8D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5E1-95E4-8244-A9F1-10064965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8633-53A5-AE4F-B507-744CD087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1DD1-E913-9746-8C24-10DF0E0D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8EBBB-6312-A349-BC76-D8A6A17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ED6D-CAB8-644E-893C-873FACB8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4527-5D7B-6844-BE59-C665D5FB0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CD62-086A-4149-A566-636CBA33784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565-04A6-1B40-A8F0-7B29D1C98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DC74-CDC9-BB45-8D2B-2DCE1EED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5A89-7345-2C41-BCA4-49532931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AutoSortViewSequenceDiagram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441-C09E-104F-A877-C4C1E665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262" y="30209"/>
            <a:ext cx="14185576" cy="9045624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5894563" y="477368"/>
            <a:ext cx="7690269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648016" y="441367"/>
            <a:ext cx="5159953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6137735" y="836170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6652987" y="1182931"/>
            <a:ext cx="14318" cy="453213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6591105" y="5715064"/>
            <a:ext cx="152400" cy="14297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4285009" y="5743689"/>
            <a:ext cx="22917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4304431" y="7173416"/>
            <a:ext cx="22723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11BC4B-6D07-EE48-80B4-2A79E083CE34}"/>
              </a:ext>
            </a:extLst>
          </p:cNvPr>
          <p:cNvGrpSpPr/>
          <p:nvPr/>
        </p:nvGrpSpPr>
        <p:grpSpPr>
          <a:xfrm>
            <a:off x="-512203" y="815814"/>
            <a:ext cx="3708242" cy="7761854"/>
            <a:chOff x="-1788566" y="772546"/>
            <a:chExt cx="3708242" cy="7761854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464047" y="772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/>
            <p:nvPr/>
          </p:nvCxnSpPr>
          <p:spPr>
            <a:xfrm>
              <a:off x="1191859" y="1136219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1119852" y="1563337"/>
              <a:ext cx="151131" cy="6944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0" y="1567106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-76200" y="85344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218983" y="82816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1788566" y="1314394"/>
              <a:ext cx="28189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execute(“view|replenish”)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371231" y="815814"/>
            <a:ext cx="3279659" cy="7776706"/>
            <a:chOff x="1333088" y="794029"/>
            <a:chExt cx="3279659" cy="7776706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1734869" y="5259212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execute()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333088" y="5501683"/>
              <a:ext cx="18525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518338" y="8182346"/>
              <a:ext cx="1690135" cy="65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1879456" y="7970737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result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392506" y="794029"/>
              <a:ext cx="2220241" cy="7776706"/>
              <a:chOff x="6007830" y="813258"/>
              <a:chExt cx="2220241" cy="7776706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7568688" y="7772235"/>
                <a:ext cx="152400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315" y="7950497"/>
                <a:ext cx="77657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896" y="7534581"/>
                <a:ext cx="322829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6007830" y="813258"/>
                <a:ext cx="1644274" cy="7776706"/>
                <a:chOff x="6007830" y="813258"/>
                <a:chExt cx="1644274" cy="777670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6007830" y="813258"/>
                  <a:ext cx="1644274" cy="7776706"/>
                  <a:chOff x="6007830" y="813258"/>
                  <a:chExt cx="1644274" cy="7776706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34438" y="1180374"/>
                    <a:ext cx="7815" cy="7217178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86586" y="8328354"/>
                    <a:ext cx="25840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6007830" y="813258"/>
                    <a:ext cx="1644274" cy="363673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prstClr val="white"/>
                        </a:solidFill>
                        <a:latin typeface="Calibri"/>
                      </a:rPr>
                      <a:t>v:ViewCommand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65981" y="5492988"/>
                  <a:ext cx="115631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7107991" y="7303812"/>
                <a:ext cx="1120080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:Command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679420" y="5534979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setCurrentList(REPLENISH)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7608168" y="836171"/>
            <a:ext cx="1252290" cy="6096505"/>
            <a:chOff x="4618361" y="980555"/>
            <a:chExt cx="1252290" cy="6096505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618361" y="980555"/>
              <a:ext cx="1252290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:FilteredList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 flipH="1">
              <a:off x="5243197" y="1327315"/>
              <a:ext cx="1309" cy="464597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66997" y="5973286"/>
              <a:ext cx="152400" cy="110377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ED3E453-D890-CC4E-B150-E77960BB6721}"/>
              </a:ext>
            </a:extLst>
          </p:cNvPr>
          <p:cNvGrpSpPr/>
          <p:nvPr/>
        </p:nvGrpSpPr>
        <p:grpSpPr>
          <a:xfrm>
            <a:off x="9065320" y="836170"/>
            <a:ext cx="1392546" cy="5989698"/>
            <a:chOff x="5066923" y="972721"/>
            <a:chExt cx="1392546" cy="5989698"/>
          </a:xfrm>
        </p:grpSpPr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ED9F67BC-8768-B044-98BE-4F12D2747C3C}"/>
                </a:ext>
              </a:extLst>
            </p:cNvPr>
            <p:cNvSpPr/>
            <p:nvPr/>
          </p:nvSpPr>
          <p:spPr>
            <a:xfrm>
              <a:off x="5066923" y="972721"/>
              <a:ext cx="1392546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:ReplenishList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3" name="Straight Connector 70">
              <a:extLst>
                <a:ext uri="{FF2B5EF4-FFF2-40B4-BE49-F238E27FC236}">
                  <a16:creationId xmlns:a16="http://schemas.microsoft.com/office/drawing/2014/main" id="{C5264592-0267-E343-8963-70F0A63ACD61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H="1">
              <a:off x="5747772" y="1287349"/>
              <a:ext cx="206" cy="487049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id="{D692F4C1-3932-F841-AF3B-4213829AD400}"/>
                </a:ext>
              </a:extLst>
            </p:cNvPr>
            <p:cNvSpPr/>
            <p:nvPr/>
          </p:nvSpPr>
          <p:spPr>
            <a:xfrm>
              <a:off x="5671585" y="6157839"/>
              <a:ext cx="152374" cy="8045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95BDB5E-3B20-134C-A521-D7C94389C6B7}"/>
              </a:ext>
            </a:extLst>
          </p:cNvPr>
          <p:cNvGrpSpPr/>
          <p:nvPr/>
        </p:nvGrpSpPr>
        <p:grpSpPr>
          <a:xfrm>
            <a:off x="10617280" y="836170"/>
            <a:ext cx="2849109" cy="5464570"/>
            <a:chOff x="4677860" y="988517"/>
            <a:chExt cx="2849109" cy="5150654"/>
          </a:xfrm>
        </p:grpSpPr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1698A4CF-FBDD-3B41-9AE4-AD4F3EFAC40F}"/>
                </a:ext>
              </a:extLst>
            </p:cNvPr>
            <p:cNvSpPr/>
            <p:nvPr/>
          </p:nvSpPr>
          <p:spPr>
            <a:xfrm>
              <a:off x="4677860" y="988517"/>
              <a:ext cx="2849109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:SortedUniqueReplenishItemList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7" name="Straight Connector 70">
              <a:extLst>
                <a:ext uri="{FF2B5EF4-FFF2-40B4-BE49-F238E27FC236}">
                  <a16:creationId xmlns:a16="http://schemas.microsoft.com/office/drawing/2014/main" id="{283A4710-7466-4742-8E20-B0DDEE6F71B5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6102415" y="1335277"/>
              <a:ext cx="24273" cy="480389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>
            <a:off x="6761206" y="5828901"/>
            <a:ext cx="139559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9194CC-ABDC-1349-BC60-4B8555B227E0}"/>
              </a:ext>
            </a:extLst>
          </p:cNvPr>
          <p:cNvCxnSpPr>
            <a:cxnSpLocks/>
          </p:cNvCxnSpPr>
          <p:nvPr/>
        </p:nvCxnSpPr>
        <p:spPr>
          <a:xfrm>
            <a:off x="8309204" y="6053420"/>
            <a:ext cx="13607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86">
            <a:extLst>
              <a:ext uri="{FF2B5EF4-FFF2-40B4-BE49-F238E27FC236}">
                <a16:creationId xmlns:a16="http://schemas.microsoft.com/office/drawing/2014/main" id="{70255BFC-0C5F-D849-9049-8C8D2CC97509}"/>
              </a:ext>
            </a:extLst>
          </p:cNvPr>
          <p:cNvCxnSpPr>
            <a:cxnSpLocks/>
          </p:cNvCxnSpPr>
          <p:nvPr/>
        </p:nvCxnSpPr>
        <p:spPr>
          <a:xfrm flipV="1">
            <a:off x="8307904" y="6817327"/>
            <a:ext cx="1362079" cy="104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>
            <a:off x="6743505" y="6932675"/>
            <a:ext cx="15264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1D58160-1052-A04E-BFBE-2E68589ACD71}"/>
              </a:ext>
            </a:extLst>
          </p:cNvPr>
          <p:cNvGrpSpPr/>
          <p:nvPr/>
        </p:nvGrpSpPr>
        <p:grpSpPr>
          <a:xfrm>
            <a:off x="9345508" y="6141048"/>
            <a:ext cx="3879281" cy="559390"/>
            <a:chOff x="-10742" y="3127065"/>
            <a:chExt cx="3787358" cy="55939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C645D02-827B-9243-951E-0F7160FE6220}"/>
                </a:ext>
              </a:extLst>
            </p:cNvPr>
            <p:cNvSpPr/>
            <p:nvPr/>
          </p:nvSpPr>
          <p:spPr>
            <a:xfrm>
              <a:off x="-10742" y="3145433"/>
              <a:ext cx="3224946" cy="5410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Snip Single Corner of Rectangle 142">
              <a:extLst>
                <a:ext uri="{FF2B5EF4-FFF2-40B4-BE49-F238E27FC236}">
                  <a16:creationId xmlns:a16="http://schemas.microsoft.com/office/drawing/2014/main" id="{5B9F6DCD-5E07-7C48-90C3-611D1C4B602C}"/>
                </a:ext>
              </a:extLst>
            </p:cNvPr>
            <p:cNvSpPr/>
            <p:nvPr/>
          </p:nvSpPr>
          <p:spPr>
            <a:xfrm rot="10800000" flipH="1">
              <a:off x="-4279" y="3146507"/>
              <a:ext cx="758776" cy="27713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E9DFEDE-D874-654F-B9BE-F631A0ADF9BE}"/>
                </a:ext>
              </a:extLst>
            </p:cNvPr>
            <p:cNvSpPr txBox="1"/>
            <p:nvPr/>
          </p:nvSpPr>
          <p:spPr>
            <a:xfrm>
              <a:off x="95416" y="3127065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3D5AD9B-4473-6741-A630-84D3E445115B}"/>
                </a:ext>
              </a:extLst>
            </p:cNvPr>
            <p:cNvSpPr txBox="1"/>
            <p:nvPr/>
          </p:nvSpPr>
          <p:spPr>
            <a:xfrm>
              <a:off x="630678" y="3332718"/>
              <a:ext cx="3145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/>
                </a:rPr>
                <a:t>retrieve internal sorted list</a:t>
              </a:r>
            </a:p>
          </p:txBody>
        </p:sp>
      </p:grp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6816081" y="5635988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setPredicate(Show all)</a:t>
            </a:r>
          </a:p>
        </p:txBody>
      </p:sp>
      <p:sp>
        <p:nvSpPr>
          <p:cNvPr id="147" name="TextBox 67">
            <a:extLst>
              <a:ext uri="{FF2B5EF4-FFF2-40B4-BE49-F238E27FC236}">
                <a16:creationId xmlns:a16="http://schemas.microsoft.com/office/drawing/2014/main" id="{84641CE1-6161-EA46-AD67-FA39ADC65AF7}"/>
              </a:ext>
            </a:extLst>
          </p:cNvPr>
          <p:cNvSpPr txBox="1"/>
          <p:nvPr/>
        </p:nvSpPr>
        <p:spPr>
          <a:xfrm>
            <a:off x="8660160" y="5862787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getItemList()</a:t>
            </a:r>
          </a:p>
        </p:txBody>
      </p:sp>
      <p:sp>
        <p:nvSpPr>
          <p:cNvPr id="80" name="TextBox 67">
            <a:extLst>
              <a:ext uri="{FF2B5EF4-FFF2-40B4-BE49-F238E27FC236}">
                <a16:creationId xmlns:a16="http://schemas.microsoft.com/office/drawing/2014/main" id="{94942AB0-0590-8146-9FEE-21778E30CC60}"/>
              </a:ext>
            </a:extLst>
          </p:cNvPr>
          <p:cNvSpPr txBox="1"/>
          <p:nvPr/>
        </p:nvSpPr>
        <p:spPr>
          <a:xfrm>
            <a:off x="8952860" y="6597352"/>
            <a:ext cx="212509" cy="17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li</a:t>
            </a:r>
          </a:p>
        </p:txBody>
      </p:sp>
      <p:sp>
        <p:nvSpPr>
          <p:cNvPr id="73" name="TextBox 67">
            <a:extLst>
              <a:ext uri="{FF2B5EF4-FFF2-40B4-BE49-F238E27FC236}">
                <a16:creationId xmlns:a16="http://schemas.microsoft.com/office/drawing/2014/main" id="{5158A039-D538-0345-887B-F5C984692FD8}"/>
              </a:ext>
            </a:extLst>
          </p:cNvPr>
          <p:cNvSpPr txBox="1"/>
          <p:nvPr/>
        </p:nvSpPr>
        <p:spPr>
          <a:xfrm>
            <a:off x="7332807" y="6751581"/>
            <a:ext cx="3807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rgbClr val="8064A2"/>
                </a:solidFill>
                <a:latin typeface="Calibri"/>
              </a:rPr>
              <a:t>li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341919" y="3199343"/>
            <a:ext cx="6871209" cy="542188"/>
            <a:chOff x="-10742" y="2971101"/>
            <a:chExt cx="4074965" cy="79109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2" y="2971104"/>
              <a:ext cx="3360002" cy="7910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71102"/>
              <a:ext cx="79208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setting the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Office 主题</vt:lpstr>
      <vt:lpstr>AutoSortViewSequenceDiagram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AutoSortViewSequenceDiagram</dc:title>
  <dc:creator>Phoebe Chan</dc:creator>
  <cp:lastModifiedBy>Phoebe Chan</cp:lastModifiedBy>
  <cp:revision>1</cp:revision>
  <dcterms:created xsi:type="dcterms:W3CDTF">2019-11-10T17:13:24Z</dcterms:created>
  <dcterms:modified xsi:type="dcterms:W3CDTF">2019-11-10T17:13:44Z</dcterms:modified>
</cp:coreProperties>
</file>