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3" r:id="rId2"/>
    <p:sldId id="262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94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29849-6C50-134C-A271-40C874F7B1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1427FA-7FAF-6B40-9D28-FBDA32D539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A07E51-13DA-084C-9196-5CD5A0DE7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D55FB-3F5F-634B-8BDA-3BA77F21956C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C0376D-357D-064F-A459-39B2B8C5D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B560D5-E4A7-4246-831A-27BA24940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7CE83-45A5-EE42-8DDA-21C159A312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035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E3598-4696-FB42-821E-9A108EBCF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5801C6-CB3B-934C-883F-29BBF9239C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1014A5-FC87-DB42-813D-7438D2F4E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D55FB-3F5F-634B-8BDA-3BA77F21956C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C58B6E-B793-0E4B-A0C2-2D4409E08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F3C02B-B63D-3E49-8D24-628CA5059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7CE83-45A5-EE42-8DDA-21C159A312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857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CDD01B-3894-0842-BDF4-62766C7AD8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354B65-CE5C-CC44-9092-89823A3ADF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268569-B730-274C-8D56-E1B9AEC39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D55FB-3F5F-634B-8BDA-3BA77F21956C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577E1A-1F04-CC45-AFA2-CF462E8C0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2B80BD-6BC0-8A4B-8664-F5B19E2E3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7CE83-45A5-EE42-8DDA-21C159A312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217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CB39A-FF8C-F344-9B7F-625C97814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3EDEAF-FABE-C948-8327-041025226E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6327A3-E815-6743-A726-A152CA4B7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D55FB-3F5F-634B-8BDA-3BA77F21956C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406ED3-C26C-D249-A795-DBA8CBDDF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3CD001-2611-0B46-ACF8-2B2AFD180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7CE83-45A5-EE42-8DDA-21C159A312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338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9DEE1-810C-8944-8F87-7CFD36622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AEE7E2-E8CB-F445-BBBA-9DAD2DF1BA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CC8E19-79B3-C242-83A0-9F9421D2B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D55FB-3F5F-634B-8BDA-3BA77F21956C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2A47FF-E3D5-EB4A-90F9-33302E773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8ACE69-37FA-0A48-A0FC-DA35DB898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7CE83-45A5-EE42-8DDA-21C159A312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40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0A9DA-B03C-4540-9546-90E205E36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B6F90-EE7D-454B-A941-C109F6FA17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5680BF-4810-3C41-A708-6867BB08CD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EEDF17-3BBD-A642-B9A3-C8B7B549B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D55FB-3F5F-634B-8BDA-3BA77F21956C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F73500-DAE0-CB45-87E2-9C547AD05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91B30E-1DF6-5444-810C-B6DA0F074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7CE83-45A5-EE42-8DDA-21C159A312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405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46B4C-2D98-3347-8522-0BB4325A1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56A053-756B-8D45-AEDF-1ACB732EEC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6467AD-0BC8-4349-A0BF-0AAD524FB6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B83C5B-7CBA-8749-B59D-81837978EA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8FD902-0293-9F47-8051-6603D18A97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C0320F-E552-1541-B9A8-1D7D1501B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D55FB-3F5F-634B-8BDA-3BA77F21956C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D470A4-67CA-FE4E-9C35-CD256DD87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E351F3-7E20-9E47-8E46-E8B72550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7CE83-45A5-EE42-8DDA-21C159A312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020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F74D8-68BD-804E-92EF-5DB072819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960FCC-4333-404E-9DAA-E917CE4F1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D55FB-3F5F-634B-8BDA-3BA77F21956C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D0CF45-B81C-A248-9D5B-46F535379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B0B1DA-6393-D540-8DFA-82553D13C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7CE83-45A5-EE42-8DDA-21C159A312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475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DAEBC7-8266-8941-B8AD-BB6CC35E4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D55FB-3F5F-634B-8BDA-3BA77F21956C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EC489B-BD95-BA4E-AC79-AC60F6139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8B4181-5524-AD4C-95DB-63EA4AFB4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7CE83-45A5-EE42-8DDA-21C159A312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896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25459-8E74-2649-914C-081B37CB1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35D107-224E-984F-A6ED-3C58F4C559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B97FA7-6D83-3344-BCEB-B3579159E7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6644D7-7F91-A746-849D-B3FAD4892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D55FB-3F5F-634B-8BDA-3BA77F21956C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E9D983-2AA3-CC46-83D9-6D4534C20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01C1B6-2644-2046-932E-EB9BFC3AD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7CE83-45A5-EE42-8DDA-21C159A312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000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95A69-DADC-134A-B860-E4F5192CB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C5BC08-126C-B64A-B3D6-73AA2F426B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0875D5-7DCC-D747-84F3-232C541B7F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16F9C2-313E-6840-9688-415AC9D4D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D55FB-3F5F-634B-8BDA-3BA77F21956C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8FF068-95AE-A443-9DF9-ACC91A039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834D25-F098-394C-9191-33E4F7BBF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7CE83-45A5-EE42-8DDA-21C159A312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26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E3FB5C-26EC-1849-8268-EDA405A8F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7222DA-7791-D240-BFFE-E680243A99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E2061-1E5A-C54F-B975-88AFFC368E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8D55FB-3F5F-634B-8BDA-3BA77F21956C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6F40A2-6B61-BC42-A7AF-1C47A7DF07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38E63E-0DF2-D64E-903F-16F91D293A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D7CE83-45A5-EE42-8DDA-21C159A312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038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0F662-B3AB-2C45-AAF8-15FCFFB1E6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Parse command Activity Diagram</a:t>
            </a:r>
          </a:p>
        </p:txBody>
      </p:sp>
    </p:spTree>
    <p:extLst>
      <p:ext uri="{BB962C8B-B14F-4D97-AF65-F5344CB8AC3E}">
        <p14:creationId xmlns:p14="http://schemas.microsoft.com/office/powerpoint/2010/main" val="402092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Rounded Rectangle 152">
            <a:extLst>
              <a:ext uri="{FF2B5EF4-FFF2-40B4-BE49-F238E27FC236}">
                <a16:creationId xmlns:a16="http://schemas.microsoft.com/office/drawing/2014/main" id="{58280DBD-6680-2B4F-8039-5FBDD3505377}"/>
              </a:ext>
            </a:extLst>
          </p:cNvPr>
          <p:cNvSpPr/>
          <p:nvPr/>
        </p:nvSpPr>
        <p:spPr>
          <a:xfrm>
            <a:off x="-497711" y="-428264"/>
            <a:ext cx="13808597" cy="888935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30DD07F-2775-5B4A-ACFD-FF40D3F0EB28}"/>
              </a:ext>
            </a:extLst>
          </p:cNvPr>
          <p:cNvSpPr/>
          <p:nvPr/>
        </p:nvSpPr>
        <p:spPr>
          <a:xfrm>
            <a:off x="4598717" y="164277"/>
            <a:ext cx="210208" cy="210208"/>
          </a:xfrm>
          <a:prstGeom prst="ellipse">
            <a:avLst/>
          </a:prstGeom>
          <a:effectLst>
            <a:outerShdw blurRad="50800" dist="63500" dir="2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F48D419-BB54-FA49-A683-B5CE79FC71E8}"/>
              </a:ext>
            </a:extLst>
          </p:cNvPr>
          <p:cNvCxnSpPr>
            <a:cxnSpLocks/>
          </p:cNvCxnSpPr>
          <p:nvPr/>
        </p:nvCxnSpPr>
        <p:spPr>
          <a:xfrm>
            <a:off x="4725212" y="477816"/>
            <a:ext cx="0" cy="564211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4B32E26-5F04-6545-AC60-E94D8D33D284}"/>
              </a:ext>
            </a:extLst>
          </p:cNvPr>
          <p:cNvSpPr/>
          <p:nvPr/>
        </p:nvSpPr>
        <p:spPr>
          <a:xfrm>
            <a:off x="2878203" y="1153692"/>
            <a:ext cx="3694018" cy="432393"/>
          </a:xfrm>
          <a:prstGeom prst="roundRect">
            <a:avLst/>
          </a:prstGeom>
          <a:solidFill>
            <a:schemeClr val="accent1">
              <a:lumMod val="40000"/>
              <a:lumOff val="60000"/>
              <a:alpha val="44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ea typeface="Wawati SC" pitchFamily="82" charset="-122"/>
                <a:cs typeface="Consolas" panose="020B0609020204030204" pitchFamily="49" charset="0"/>
              </a:rPr>
              <a:t>User executes XYZ command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369E90C-4EE7-F54F-B461-1DBC1588BE6D}"/>
              </a:ext>
            </a:extLst>
          </p:cNvPr>
          <p:cNvCxnSpPr>
            <a:cxnSpLocks/>
          </p:cNvCxnSpPr>
          <p:nvPr/>
        </p:nvCxnSpPr>
        <p:spPr>
          <a:xfrm>
            <a:off x="4702295" y="1615394"/>
            <a:ext cx="0" cy="564211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22603EC5-331F-BA47-86DE-238E99A355E1}"/>
              </a:ext>
            </a:extLst>
          </p:cNvPr>
          <p:cNvSpPr/>
          <p:nvPr/>
        </p:nvSpPr>
        <p:spPr>
          <a:xfrm rot="18976475">
            <a:off x="4597192" y="2360610"/>
            <a:ext cx="210208" cy="226949"/>
          </a:xfrm>
          <a:prstGeom prst="rect">
            <a:avLst/>
          </a:prstGeom>
          <a:solidFill>
            <a:schemeClr val="accent5">
              <a:lumMod val="20000"/>
              <a:lumOff val="80000"/>
              <a:alpha val="46000"/>
            </a:schemeClr>
          </a:solidFill>
          <a:ln w="25400"/>
          <a:effectLst>
            <a:outerShdw blurRad="50800" dist="63500" dir="174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62A57FF-38E4-E84B-8F0F-C7E07D9293A1}"/>
              </a:ext>
            </a:extLst>
          </p:cNvPr>
          <p:cNvCxnSpPr>
            <a:cxnSpLocks/>
          </p:cNvCxnSpPr>
          <p:nvPr/>
        </p:nvCxnSpPr>
        <p:spPr>
          <a:xfrm flipH="1">
            <a:off x="3483980" y="2494335"/>
            <a:ext cx="883943" cy="0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969044A-CD19-DE4B-87AB-46E1CAC43BF0}"/>
              </a:ext>
            </a:extLst>
          </p:cNvPr>
          <p:cNvCxnSpPr>
            <a:cxnSpLocks/>
          </p:cNvCxnSpPr>
          <p:nvPr/>
        </p:nvCxnSpPr>
        <p:spPr>
          <a:xfrm>
            <a:off x="5019489" y="2478315"/>
            <a:ext cx="1984996" cy="0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72B2F541-413D-F74C-80DA-AE08528593AD}"/>
              </a:ext>
            </a:extLst>
          </p:cNvPr>
          <p:cNvSpPr/>
          <p:nvPr/>
        </p:nvSpPr>
        <p:spPr>
          <a:xfrm>
            <a:off x="361516" y="2204335"/>
            <a:ext cx="3009576" cy="474437"/>
          </a:xfrm>
          <a:prstGeom prst="roundRect">
            <a:avLst/>
          </a:prstGeom>
          <a:solidFill>
            <a:schemeClr val="bg1">
              <a:lumMod val="85000"/>
              <a:alpha val="44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ea typeface="Wawati SC" pitchFamily="82" charset="-122"/>
                <a:cs typeface="Consolas" panose="020B0609020204030204" pitchFamily="49" charset="0"/>
              </a:rPr>
              <a:t>ReplenishParser selected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4BF48F-9000-1946-8376-4FB2019FD5D9}"/>
              </a:ext>
            </a:extLst>
          </p:cNvPr>
          <p:cNvSpPr txBox="1"/>
          <p:nvPr/>
        </p:nvSpPr>
        <p:spPr>
          <a:xfrm>
            <a:off x="3657058" y="2204335"/>
            <a:ext cx="694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[else]</a:t>
            </a:r>
          </a:p>
        </p:txBody>
      </p: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5CA2E96C-2D88-C544-8E47-D9C77BA175D0}"/>
              </a:ext>
            </a:extLst>
          </p:cNvPr>
          <p:cNvCxnSpPr>
            <a:cxnSpLocks/>
            <a:stCxn id="14" idx="2"/>
          </p:cNvCxnSpPr>
          <p:nvPr/>
        </p:nvCxnSpPr>
        <p:spPr>
          <a:xfrm rot="16200000" flipH="1">
            <a:off x="2934707" y="1610369"/>
            <a:ext cx="495587" cy="2632392"/>
          </a:xfrm>
          <a:prstGeom prst="bentConnector2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986C4C4-7D0D-0B43-BCC3-5428412F99A3}"/>
              </a:ext>
            </a:extLst>
          </p:cNvPr>
          <p:cNvGrpSpPr/>
          <p:nvPr/>
        </p:nvGrpSpPr>
        <p:grpSpPr>
          <a:xfrm>
            <a:off x="4639887" y="7529308"/>
            <a:ext cx="288000" cy="288000"/>
            <a:chOff x="10199381" y="6245445"/>
            <a:chExt cx="288000" cy="288000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F64310A-52C3-914B-83B5-CCF2C8ECE329}"/>
                </a:ext>
              </a:extLst>
            </p:cNvPr>
            <p:cNvSpPr/>
            <p:nvPr/>
          </p:nvSpPr>
          <p:spPr>
            <a:xfrm>
              <a:off x="10199381" y="6245445"/>
              <a:ext cx="288000" cy="288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F3AE7F6E-1667-8446-94FF-6588E16388AB}"/>
                </a:ext>
              </a:extLst>
            </p:cNvPr>
            <p:cNvSpPr/>
            <p:nvPr/>
          </p:nvSpPr>
          <p:spPr>
            <a:xfrm>
              <a:off x="10245938" y="6299445"/>
              <a:ext cx="180000" cy="180000"/>
            </a:xfrm>
            <a:prstGeom prst="ellipse">
              <a:avLst/>
            </a:prstGeom>
            <a:effectLst>
              <a:outerShdw blurRad="50800" dist="63500" dir="2400000" algn="ctr" rotWithShape="0">
                <a:srgbClr val="000000">
                  <a:alpha val="43137"/>
                </a:srgb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80E142C2-2487-C542-8642-0B52C1DD125B}"/>
              </a:ext>
            </a:extLst>
          </p:cNvPr>
          <p:cNvSpPr txBox="1"/>
          <p:nvPr/>
        </p:nvSpPr>
        <p:spPr>
          <a:xfrm>
            <a:off x="4949163" y="2136028"/>
            <a:ext cx="25604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[current view is Xpire]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311A7B1-DBE0-5548-BAA4-F540E585266F}"/>
              </a:ext>
            </a:extLst>
          </p:cNvPr>
          <p:cNvSpPr/>
          <p:nvPr/>
        </p:nvSpPr>
        <p:spPr>
          <a:xfrm rot="18976475">
            <a:off x="4608630" y="3054808"/>
            <a:ext cx="210208" cy="226949"/>
          </a:xfrm>
          <a:prstGeom prst="rect">
            <a:avLst/>
          </a:prstGeom>
          <a:solidFill>
            <a:schemeClr val="accent5">
              <a:lumMod val="20000"/>
              <a:lumOff val="80000"/>
              <a:alpha val="46000"/>
            </a:schemeClr>
          </a:solidFill>
          <a:ln w="25400"/>
          <a:effectLst>
            <a:outerShdw blurRad="50800" dist="63500" dir="174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B463530D-225A-E240-B035-36CA6E57A43A}"/>
              </a:ext>
            </a:extLst>
          </p:cNvPr>
          <p:cNvSpPr/>
          <p:nvPr/>
        </p:nvSpPr>
        <p:spPr>
          <a:xfrm>
            <a:off x="7108678" y="2204335"/>
            <a:ext cx="2560463" cy="449556"/>
          </a:xfrm>
          <a:prstGeom prst="roundRect">
            <a:avLst/>
          </a:prstGeom>
          <a:solidFill>
            <a:schemeClr val="bg1">
              <a:lumMod val="85000"/>
              <a:alpha val="44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ea typeface="Wawati SC" pitchFamily="82" charset="-122"/>
                <a:cs typeface="Consolas" panose="020B0609020204030204" pitchFamily="49" charset="0"/>
              </a:rPr>
              <a:t>XpireParser selected</a:t>
            </a: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D9F7B84E-159E-BB49-9319-BECAD45614C7}"/>
              </a:ext>
            </a:extLst>
          </p:cNvPr>
          <p:cNvSpPr/>
          <p:nvPr/>
        </p:nvSpPr>
        <p:spPr>
          <a:xfrm>
            <a:off x="7016619" y="3881096"/>
            <a:ext cx="3310966" cy="450356"/>
          </a:xfrm>
          <a:prstGeom prst="roundRect">
            <a:avLst/>
          </a:prstGeom>
          <a:solidFill>
            <a:schemeClr val="bg1">
              <a:lumMod val="85000"/>
              <a:alpha val="44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ea typeface="Wawati SC" pitchFamily="82" charset="-122"/>
                <a:cs typeface="Consolas" panose="020B0609020204030204" pitchFamily="49" charset="0"/>
              </a:rPr>
              <a:t>XYZ Parser parses arguments</a:t>
            </a:r>
          </a:p>
        </p:txBody>
      </p: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613CCDFF-B3AD-524E-8BC6-F4C6B50B707C}"/>
              </a:ext>
            </a:extLst>
          </p:cNvPr>
          <p:cNvSpPr/>
          <p:nvPr/>
        </p:nvSpPr>
        <p:spPr>
          <a:xfrm>
            <a:off x="823796" y="195978"/>
            <a:ext cx="3142542" cy="432393"/>
          </a:xfrm>
          <a:prstGeom prst="roundRect">
            <a:avLst/>
          </a:prstGeom>
          <a:solidFill>
            <a:schemeClr val="bg1">
              <a:alpha val="44000"/>
            </a:schemeClr>
          </a:solidFill>
          <a:ln w="317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ea typeface="Wawati SC" pitchFamily="82" charset="-122"/>
                <a:cs typeface="Consolas" panose="020B0609020204030204" pitchFamily="49" charset="0"/>
              </a:rPr>
              <a:t>Activity: Parse command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EAA4E40-F131-A74B-8663-C77F797CCA80}"/>
              </a:ext>
            </a:extLst>
          </p:cNvPr>
          <p:cNvSpPr/>
          <p:nvPr/>
        </p:nvSpPr>
        <p:spPr>
          <a:xfrm rot="18976475">
            <a:off x="4605983" y="4015498"/>
            <a:ext cx="210208" cy="226949"/>
          </a:xfrm>
          <a:prstGeom prst="rect">
            <a:avLst/>
          </a:prstGeom>
          <a:solidFill>
            <a:schemeClr val="accent5">
              <a:lumMod val="20000"/>
              <a:lumOff val="80000"/>
              <a:alpha val="46000"/>
            </a:schemeClr>
          </a:solidFill>
          <a:ln w="25400"/>
          <a:effectLst>
            <a:outerShdw blurRad="50800" dist="63500" dir="174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1F601B41-4624-4C4E-9140-947599ECBA52}"/>
              </a:ext>
            </a:extLst>
          </p:cNvPr>
          <p:cNvCxnSpPr>
            <a:cxnSpLocks/>
          </p:cNvCxnSpPr>
          <p:nvPr/>
        </p:nvCxnSpPr>
        <p:spPr>
          <a:xfrm>
            <a:off x="4722527" y="3461676"/>
            <a:ext cx="0" cy="436697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C422DDF5-FF3B-B944-8892-C201D9D25532}"/>
              </a:ext>
            </a:extLst>
          </p:cNvPr>
          <p:cNvCxnSpPr>
            <a:cxnSpLocks/>
          </p:cNvCxnSpPr>
          <p:nvPr/>
        </p:nvCxnSpPr>
        <p:spPr>
          <a:xfrm>
            <a:off x="5031626" y="4133551"/>
            <a:ext cx="1890035" cy="0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0972E56D-3087-6642-A7B5-61EF371D5CEF}"/>
              </a:ext>
            </a:extLst>
          </p:cNvPr>
          <p:cNvSpPr txBox="1"/>
          <p:nvPr/>
        </p:nvSpPr>
        <p:spPr>
          <a:xfrm>
            <a:off x="5019489" y="3820730"/>
            <a:ext cx="25604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[permitted command]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4BB92200-8628-3344-BC01-A6557F84A7BA}"/>
              </a:ext>
            </a:extLst>
          </p:cNvPr>
          <p:cNvCxnSpPr>
            <a:cxnSpLocks/>
          </p:cNvCxnSpPr>
          <p:nvPr/>
        </p:nvCxnSpPr>
        <p:spPr>
          <a:xfrm flipH="1" flipV="1">
            <a:off x="3414649" y="4141623"/>
            <a:ext cx="975393" cy="1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Elbow Connector 93">
            <a:extLst>
              <a:ext uri="{FF2B5EF4-FFF2-40B4-BE49-F238E27FC236}">
                <a16:creationId xmlns:a16="http://schemas.microsoft.com/office/drawing/2014/main" id="{131FA587-003E-AA4A-9C55-127824A186ED}"/>
              </a:ext>
            </a:extLst>
          </p:cNvPr>
          <p:cNvCxnSpPr>
            <a:cxnSpLocks/>
            <a:stCxn id="32" idx="2"/>
          </p:cNvCxnSpPr>
          <p:nvPr/>
        </p:nvCxnSpPr>
        <p:spPr>
          <a:xfrm rot="5400000">
            <a:off x="6437504" y="1235877"/>
            <a:ext cx="533392" cy="3369421"/>
          </a:xfrm>
          <a:prstGeom prst="bentConnector2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ED4F64E4-B299-9342-BF76-7CFBE0AD6CA7}"/>
              </a:ext>
            </a:extLst>
          </p:cNvPr>
          <p:cNvSpPr txBox="1"/>
          <p:nvPr/>
        </p:nvSpPr>
        <p:spPr>
          <a:xfrm>
            <a:off x="3657058" y="3835820"/>
            <a:ext cx="694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[else]</a:t>
            </a:r>
          </a:p>
        </p:txBody>
      </p: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0E0D3FBE-6F1F-5341-8665-683730EAF982}"/>
              </a:ext>
            </a:extLst>
          </p:cNvPr>
          <p:cNvGrpSpPr/>
          <p:nvPr/>
        </p:nvGrpSpPr>
        <p:grpSpPr>
          <a:xfrm>
            <a:off x="451413" y="3439379"/>
            <a:ext cx="2868277" cy="962605"/>
            <a:chOff x="2048719" y="3694022"/>
            <a:chExt cx="2868277" cy="962605"/>
          </a:xfrm>
        </p:grpSpPr>
        <p:sp>
          <p:nvSpPr>
            <p:cNvPr id="123" name="Rounded Rectangle 122">
              <a:extLst>
                <a:ext uri="{FF2B5EF4-FFF2-40B4-BE49-F238E27FC236}">
                  <a16:creationId xmlns:a16="http://schemas.microsoft.com/office/drawing/2014/main" id="{23B9E5B9-A717-4740-BAA2-1E0536C9A45A}"/>
                </a:ext>
              </a:extLst>
            </p:cNvPr>
            <p:cNvSpPr/>
            <p:nvPr/>
          </p:nvSpPr>
          <p:spPr>
            <a:xfrm>
              <a:off x="2048719" y="3694022"/>
              <a:ext cx="2868277" cy="962605"/>
            </a:xfrm>
            <a:prstGeom prst="roundRect">
              <a:avLst/>
            </a:prstGeom>
            <a:solidFill>
              <a:schemeClr val="bg1">
                <a:lumMod val="85000"/>
                <a:alpha val="44000"/>
              </a:schemeClr>
            </a:solid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  <a:ea typeface="Wawati SC" pitchFamily="82" charset="-122"/>
                  <a:cs typeface="Consolas" panose="020B0609020204030204" pitchFamily="49" charset="0"/>
                </a:rPr>
                <a:t>Check for spelling errors in command word</a:t>
              </a:r>
            </a:p>
          </p:txBody>
        </p:sp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83E0089B-1B5B-4E47-BC43-F4F53AA0CB54}"/>
                </a:ext>
              </a:extLst>
            </p:cNvPr>
            <p:cNvGrpSpPr/>
            <p:nvPr/>
          </p:nvGrpSpPr>
          <p:grpSpPr>
            <a:xfrm>
              <a:off x="4586062" y="3920240"/>
              <a:ext cx="127322" cy="211720"/>
              <a:chOff x="1226916" y="2063118"/>
              <a:chExt cx="312150" cy="425751"/>
            </a:xfrm>
          </p:grpSpPr>
          <p:cxnSp>
            <p:nvCxnSpPr>
              <p:cNvPr id="125" name="Straight Connector 124">
                <a:extLst>
                  <a:ext uri="{FF2B5EF4-FFF2-40B4-BE49-F238E27FC236}">
                    <a16:creationId xmlns:a16="http://schemas.microsoft.com/office/drawing/2014/main" id="{9A31001F-C521-2145-9551-F20A3B0A5C9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226916" y="2263691"/>
                <a:ext cx="0" cy="225178"/>
              </a:xfrm>
              <a:prstGeom prst="line">
                <a:avLst/>
              </a:prstGeom>
              <a:ln w="254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>
                <a:extLst>
                  <a:ext uri="{FF2B5EF4-FFF2-40B4-BE49-F238E27FC236}">
                    <a16:creationId xmlns:a16="http://schemas.microsoft.com/office/drawing/2014/main" id="{65223376-1554-AF49-B20A-87A9496B27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26916" y="2263691"/>
                <a:ext cx="312150" cy="0"/>
              </a:xfrm>
              <a:prstGeom prst="line">
                <a:avLst/>
              </a:prstGeom>
              <a:ln w="254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CEF80758-5EFF-A348-8923-9B4F851AD6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39066" y="2263691"/>
                <a:ext cx="0" cy="225178"/>
              </a:xfrm>
              <a:prstGeom prst="line">
                <a:avLst/>
              </a:prstGeom>
              <a:ln w="254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8079DD5A-1004-C943-81D2-B4228FBB0A6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82991" y="2063118"/>
                <a:ext cx="0" cy="425751"/>
              </a:xfrm>
              <a:prstGeom prst="line">
                <a:avLst/>
              </a:prstGeom>
              <a:ln w="254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131" name="Rounded Rectangle 130">
            <a:extLst>
              <a:ext uri="{FF2B5EF4-FFF2-40B4-BE49-F238E27FC236}">
                <a16:creationId xmlns:a16="http://schemas.microsoft.com/office/drawing/2014/main" id="{6FD9097A-7177-2941-A53A-0DB9FC545402}"/>
              </a:ext>
            </a:extLst>
          </p:cNvPr>
          <p:cNvSpPr/>
          <p:nvPr/>
        </p:nvSpPr>
        <p:spPr>
          <a:xfrm>
            <a:off x="9291577" y="5533963"/>
            <a:ext cx="2673292" cy="448757"/>
          </a:xfrm>
          <a:prstGeom prst="roundRect">
            <a:avLst/>
          </a:prstGeom>
          <a:solidFill>
            <a:schemeClr val="bg1">
              <a:lumMod val="85000"/>
              <a:alpha val="44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ea typeface="Wawati SC" pitchFamily="82" charset="-122"/>
                <a:cs typeface="Consolas" panose="020B0609020204030204" pitchFamily="49" charset="0"/>
              </a:rPr>
              <a:t>Return Command Result</a:t>
            </a:r>
          </a:p>
        </p:txBody>
      </p: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CE548E2A-EB3B-0149-9C9F-5B23FC65F087}"/>
              </a:ext>
            </a:extLst>
          </p:cNvPr>
          <p:cNvGrpSpPr/>
          <p:nvPr/>
        </p:nvGrpSpPr>
        <p:grpSpPr>
          <a:xfrm>
            <a:off x="4210199" y="4697446"/>
            <a:ext cx="3101810" cy="962605"/>
            <a:chOff x="1613779" y="4207471"/>
            <a:chExt cx="3101810" cy="962605"/>
          </a:xfrm>
        </p:grpSpPr>
        <p:sp>
          <p:nvSpPr>
            <p:cNvPr id="133" name="Rounded Rectangle 132">
              <a:extLst>
                <a:ext uri="{FF2B5EF4-FFF2-40B4-BE49-F238E27FC236}">
                  <a16:creationId xmlns:a16="http://schemas.microsoft.com/office/drawing/2014/main" id="{64590BA3-C72F-4E47-9A16-818547EBDAAC}"/>
                </a:ext>
              </a:extLst>
            </p:cNvPr>
            <p:cNvSpPr/>
            <p:nvPr/>
          </p:nvSpPr>
          <p:spPr>
            <a:xfrm>
              <a:off x="1613779" y="4207471"/>
              <a:ext cx="3101810" cy="962605"/>
            </a:xfrm>
            <a:prstGeom prst="roundRect">
              <a:avLst/>
            </a:prstGeom>
            <a:solidFill>
              <a:schemeClr val="bg1">
                <a:lumMod val="85000"/>
                <a:alpha val="44000"/>
              </a:schemeClr>
            </a:solid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  <a:ea typeface="Wawati SC" pitchFamily="82" charset="-122"/>
                  <a:cs typeface="Consolas" panose="020B0609020204030204" pitchFamily="49" charset="0"/>
                </a:rPr>
                <a:t>Check for spelling errors in command arguments</a:t>
              </a:r>
            </a:p>
          </p:txBody>
        </p:sp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372C23A9-CF81-6940-9C30-342E8729F498}"/>
                </a:ext>
              </a:extLst>
            </p:cNvPr>
            <p:cNvGrpSpPr/>
            <p:nvPr/>
          </p:nvGrpSpPr>
          <p:grpSpPr>
            <a:xfrm>
              <a:off x="4400931" y="4733728"/>
              <a:ext cx="127322" cy="211720"/>
              <a:chOff x="1226916" y="2063118"/>
              <a:chExt cx="312150" cy="425751"/>
            </a:xfrm>
          </p:grpSpPr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AAB0B01B-0425-D444-9D9D-5623ED57F55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226916" y="2263691"/>
                <a:ext cx="0" cy="225178"/>
              </a:xfrm>
              <a:prstGeom prst="line">
                <a:avLst/>
              </a:prstGeom>
              <a:ln w="254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D85DFF31-105A-FB4F-BB0F-744A9AF6C9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26916" y="2263691"/>
                <a:ext cx="312150" cy="0"/>
              </a:xfrm>
              <a:prstGeom prst="line">
                <a:avLst/>
              </a:prstGeom>
              <a:ln w="254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DF58C7E8-67F8-1E46-969C-F2B2FCF684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39066" y="2263691"/>
                <a:ext cx="0" cy="225178"/>
              </a:xfrm>
              <a:prstGeom prst="line">
                <a:avLst/>
              </a:prstGeom>
              <a:ln w="254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5818F27D-D799-0D40-9958-627BC6E3BE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82991" y="2063118"/>
                <a:ext cx="0" cy="425751"/>
              </a:xfrm>
              <a:prstGeom prst="line">
                <a:avLst/>
              </a:prstGeom>
              <a:ln w="254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03879043-9E0C-6241-B8AC-55B2230AF2D5}"/>
              </a:ext>
            </a:extLst>
          </p:cNvPr>
          <p:cNvCxnSpPr>
            <a:cxnSpLocks/>
          </p:cNvCxnSpPr>
          <p:nvPr/>
        </p:nvCxnSpPr>
        <p:spPr>
          <a:xfrm>
            <a:off x="8672102" y="4331452"/>
            <a:ext cx="0" cy="436697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0" name="Rectangle 139">
            <a:extLst>
              <a:ext uri="{FF2B5EF4-FFF2-40B4-BE49-F238E27FC236}">
                <a16:creationId xmlns:a16="http://schemas.microsoft.com/office/drawing/2014/main" id="{AF4C8FE4-5370-0148-9E4B-8AC19E9AF02A}"/>
              </a:ext>
            </a:extLst>
          </p:cNvPr>
          <p:cNvSpPr/>
          <p:nvPr/>
        </p:nvSpPr>
        <p:spPr>
          <a:xfrm rot="18976475">
            <a:off x="8592209" y="4884809"/>
            <a:ext cx="210208" cy="226949"/>
          </a:xfrm>
          <a:prstGeom prst="rect">
            <a:avLst/>
          </a:prstGeom>
          <a:solidFill>
            <a:schemeClr val="accent5">
              <a:lumMod val="20000"/>
              <a:lumOff val="80000"/>
              <a:alpha val="46000"/>
            </a:schemeClr>
          </a:solidFill>
          <a:ln w="25400"/>
          <a:effectLst>
            <a:outerShdw blurRad="50800" dist="63500" dir="174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0C518978-84B9-8C47-9829-DE5BB739AF52}"/>
              </a:ext>
            </a:extLst>
          </p:cNvPr>
          <p:cNvCxnSpPr>
            <a:cxnSpLocks/>
          </p:cNvCxnSpPr>
          <p:nvPr/>
        </p:nvCxnSpPr>
        <p:spPr>
          <a:xfrm flipH="1" flipV="1">
            <a:off x="7444377" y="5003249"/>
            <a:ext cx="975393" cy="1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E9EFAED7-8B27-DC4B-A109-E96F609FCC36}"/>
              </a:ext>
            </a:extLst>
          </p:cNvPr>
          <p:cNvSpPr txBox="1"/>
          <p:nvPr/>
        </p:nvSpPr>
        <p:spPr>
          <a:xfrm>
            <a:off x="7686786" y="4697446"/>
            <a:ext cx="694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[else]</a:t>
            </a:r>
          </a:p>
        </p:txBody>
      </p:sp>
      <p:cxnSp>
        <p:nvCxnSpPr>
          <p:cNvPr id="143" name="Elbow Connector 142">
            <a:extLst>
              <a:ext uri="{FF2B5EF4-FFF2-40B4-BE49-F238E27FC236}">
                <a16:creationId xmlns:a16="http://schemas.microsoft.com/office/drawing/2014/main" id="{241FBFF1-0D11-D343-9050-70FE053C6B35}"/>
              </a:ext>
            </a:extLst>
          </p:cNvPr>
          <p:cNvCxnSpPr>
            <a:cxnSpLocks/>
            <a:endCxn id="131" idx="0"/>
          </p:cNvCxnSpPr>
          <p:nvPr/>
        </p:nvCxnSpPr>
        <p:spPr>
          <a:xfrm>
            <a:off x="9016678" y="5032056"/>
            <a:ext cx="1611545" cy="501907"/>
          </a:xfrm>
          <a:prstGeom prst="bentConnector2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>
            <a:extLst>
              <a:ext uri="{FF2B5EF4-FFF2-40B4-BE49-F238E27FC236}">
                <a16:creationId xmlns:a16="http://schemas.microsoft.com/office/drawing/2014/main" id="{DD3AC395-4BF7-5040-87FE-630634FE2605}"/>
              </a:ext>
            </a:extLst>
          </p:cNvPr>
          <p:cNvSpPr txBox="1"/>
          <p:nvPr/>
        </p:nvSpPr>
        <p:spPr>
          <a:xfrm>
            <a:off x="9013711" y="4735423"/>
            <a:ext cx="25604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[valid arguments]</a:t>
            </a:r>
          </a:p>
        </p:txBody>
      </p:sp>
      <p:cxnSp>
        <p:nvCxnSpPr>
          <p:cNvPr id="148" name="Elbow Connector 147">
            <a:extLst>
              <a:ext uri="{FF2B5EF4-FFF2-40B4-BE49-F238E27FC236}">
                <a16:creationId xmlns:a16="http://schemas.microsoft.com/office/drawing/2014/main" id="{7E21F882-A7A5-A042-89C3-F7B856BEB2C6}"/>
              </a:ext>
            </a:extLst>
          </p:cNvPr>
          <p:cNvCxnSpPr>
            <a:cxnSpLocks/>
            <a:stCxn id="131" idx="2"/>
          </p:cNvCxnSpPr>
          <p:nvPr/>
        </p:nvCxnSpPr>
        <p:spPr>
          <a:xfrm rot="5400000">
            <a:off x="9681401" y="5315032"/>
            <a:ext cx="279134" cy="1614510"/>
          </a:xfrm>
          <a:prstGeom prst="bentConnector2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Elbow Connector 150">
            <a:extLst>
              <a:ext uri="{FF2B5EF4-FFF2-40B4-BE49-F238E27FC236}">
                <a16:creationId xmlns:a16="http://schemas.microsoft.com/office/drawing/2014/main" id="{5751EB39-BABA-1B44-AF78-DC02D6BC2AEB}"/>
              </a:ext>
            </a:extLst>
          </p:cNvPr>
          <p:cNvCxnSpPr>
            <a:cxnSpLocks/>
            <a:stCxn id="133" idx="2"/>
          </p:cNvCxnSpPr>
          <p:nvPr/>
        </p:nvCxnSpPr>
        <p:spPr>
          <a:xfrm rot="16200000" flipH="1">
            <a:off x="6774694" y="4646460"/>
            <a:ext cx="592630" cy="2619811"/>
          </a:xfrm>
          <a:prstGeom prst="bentConnector2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Elbow Connector 160">
            <a:extLst>
              <a:ext uri="{FF2B5EF4-FFF2-40B4-BE49-F238E27FC236}">
                <a16:creationId xmlns:a16="http://schemas.microsoft.com/office/drawing/2014/main" id="{098E0E74-400A-F848-88FD-4270BB3A969E}"/>
              </a:ext>
            </a:extLst>
          </p:cNvPr>
          <p:cNvCxnSpPr>
            <a:cxnSpLocks/>
          </p:cNvCxnSpPr>
          <p:nvPr/>
        </p:nvCxnSpPr>
        <p:spPr>
          <a:xfrm rot="10800000" flipV="1">
            <a:off x="5031626" y="6481536"/>
            <a:ext cx="3640476" cy="306140"/>
          </a:xfrm>
          <a:prstGeom prst="bentConnector3">
            <a:avLst>
              <a:gd name="adj1" fmla="val -235"/>
            </a:avLst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Rectangle 157">
            <a:extLst>
              <a:ext uri="{FF2B5EF4-FFF2-40B4-BE49-F238E27FC236}">
                <a16:creationId xmlns:a16="http://schemas.microsoft.com/office/drawing/2014/main" id="{624D8AAC-83C9-934B-97BB-E75F9CEBFA21}"/>
              </a:ext>
            </a:extLst>
          </p:cNvPr>
          <p:cNvSpPr/>
          <p:nvPr/>
        </p:nvSpPr>
        <p:spPr>
          <a:xfrm rot="18976475">
            <a:off x="4682206" y="6659707"/>
            <a:ext cx="210208" cy="226949"/>
          </a:xfrm>
          <a:prstGeom prst="rect">
            <a:avLst/>
          </a:prstGeom>
          <a:solidFill>
            <a:schemeClr val="accent5">
              <a:lumMod val="20000"/>
              <a:lumOff val="80000"/>
              <a:alpha val="46000"/>
            </a:schemeClr>
          </a:solidFill>
          <a:ln w="25400"/>
          <a:effectLst>
            <a:outerShdw blurRad="50800" dist="63500" dir="174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63676AE6-81F1-5D41-A59E-F67FF6F53E62}"/>
              </a:ext>
            </a:extLst>
          </p:cNvPr>
          <p:cNvSpPr/>
          <p:nvPr/>
        </p:nvSpPr>
        <p:spPr>
          <a:xfrm rot="18976475">
            <a:off x="8592210" y="6148378"/>
            <a:ext cx="210208" cy="226949"/>
          </a:xfrm>
          <a:prstGeom prst="rect">
            <a:avLst/>
          </a:prstGeom>
          <a:solidFill>
            <a:schemeClr val="accent5">
              <a:lumMod val="20000"/>
              <a:lumOff val="80000"/>
              <a:alpha val="46000"/>
            </a:schemeClr>
          </a:solidFill>
          <a:ln w="25400"/>
          <a:effectLst>
            <a:outerShdw blurRad="50800" dist="63500" dir="174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7" name="Elbow Connector 166">
            <a:extLst>
              <a:ext uri="{FF2B5EF4-FFF2-40B4-BE49-F238E27FC236}">
                <a16:creationId xmlns:a16="http://schemas.microsoft.com/office/drawing/2014/main" id="{F1A1B358-41E4-2B44-962E-467EB942B85E}"/>
              </a:ext>
            </a:extLst>
          </p:cNvPr>
          <p:cNvCxnSpPr>
            <a:cxnSpLocks/>
            <a:stCxn id="123" idx="2"/>
          </p:cNvCxnSpPr>
          <p:nvPr/>
        </p:nvCxnSpPr>
        <p:spPr>
          <a:xfrm rot="16200000" flipH="1">
            <a:off x="2026734" y="4260802"/>
            <a:ext cx="2371197" cy="2653560"/>
          </a:xfrm>
          <a:prstGeom prst="bentConnector2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DB984F04-823B-1840-86C0-67CDC04A64FF}"/>
              </a:ext>
            </a:extLst>
          </p:cNvPr>
          <p:cNvCxnSpPr>
            <a:cxnSpLocks/>
          </p:cNvCxnSpPr>
          <p:nvPr/>
        </p:nvCxnSpPr>
        <p:spPr>
          <a:xfrm>
            <a:off x="4777721" y="7004063"/>
            <a:ext cx="0" cy="436697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04432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60</Words>
  <Application>Microsoft Macintosh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Consolas</vt:lpstr>
      <vt:lpstr>Office Theme</vt:lpstr>
      <vt:lpstr>Parse command Activity Diagram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Parse command Activity Diagram</dc:title>
  <dc:creator>Phoebe Chan</dc:creator>
  <cp:lastModifiedBy>Phoebe Chan</cp:lastModifiedBy>
  <cp:revision>1</cp:revision>
  <dcterms:created xsi:type="dcterms:W3CDTF">2019-11-10T17:08:45Z</dcterms:created>
  <dcterms:modified xsi:type="dcterms:W3CDTF">2019-11-10T17:09:54Z</dcterms:modified>
</cp:coreProperties>
</file>