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743-D1C2-A748-98C9-D9EA0F67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CDC7-A6EC-D343-AF98-061E2521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95-A93B-BD42-A155-B9CE7988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6937-1A0F-7942-ADDE-AA1E310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2B99-2005-3943-AE4F-241D1AFF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F10A-377D-C541-AE2E-49AFCEAD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1E8C3-95ED-6C4A-A19B-1F07B969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537D-D808-C741-89B6-F6E8C900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7137-ED59-584E-8B3C-6787A21E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38D0-59BA-514A-8875-E03433D0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8FBAD-761D-004B-A326-EBB28C40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99F8A-5C23-8347-8737-5590BDCA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C496-C400-6749-ACBA-4F20B64A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FE4F-8892-E947-AD68-178D8718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5E0C-B338-6943-8ACE-72B07B1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CB2F-EF8B-6B4E-AAF4-3BEFF810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8228-C21F-5A44-B605-592F2B8D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1FB3-6B48-7648-9E38-C3FDEF8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777E-84D5-3E4E-9A3F-9D9C6BBA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9136-8724-4A45-B1AA-479238E0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AB0-5964-1943-9568-D807389C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8D7AA-9028-4F4C-8974-3DCE9DF2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B5F6-EA3B-A646-A0C2-9402A03C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27CC-417B-AC47-BF9E-3BCB88E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EA26-69E7-0748-9EC5-DEDD5CD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5D18-12BE-FF47-819F-36484721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3095-DE75-194E-92C2-B487DF7B9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ED65-8D4F-F343-96AD-F484789F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B09AF-E10F-9F4A-8DBF-F1A454A3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63B8-ABD1-C946-A01D-E80E65E1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BA9E-3835-F94D-90B5-CB5B0C57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836B-9451-B34E-9F75-466D2A20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1F0E-38D2-0F4B-ACE8-39689A5F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B5F4-B320-5849-8C54-5BE436D4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C279-003F-DC42-8095-12E33DD9C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E1793-EE33-F34B-83BD-641BB84E1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FE026-5BF9-0B46-99F9-46097BB2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53602-F54F-654B-A0F6-BB54B7B5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370B2-4B6C-3D49-9BD6-4F41402F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D12-88FD-CE40-9429-F4326D4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16D7-CD5E-0D43-A2CA-24937B93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400FF-ACD6-7B40-8EED-BF938301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4A79B-F2FF-7343-AA8F-98CD8507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198F7-8C28-AB4A-92F4-6001E3C1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887D-3029-3F40-82A3-CDB8D5C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285A3-EBE8-0F41-B17F-3F4C143E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936D-1A38-7D4D-95C0-AA7BAE3C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8626-7DEB-F340-8F17-8E7A7BA2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BDC9-334E-7048-B012-C13B0215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A45C-DE7F-2448-AB29-D8638511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CFCC-7DF3-5E4A-80AD-7E671DEC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C2CA-42AB-9B40-99B8-0019C02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B2F-DE2A-7C4A-B114-E72DF954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8CF5-005E-3442-B01A-915C9AAF2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4FFAB-52A4-934F-82BD-2012B7A4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58F3-2904-3F4E-9C1C-E740647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0929-1B95-A848-8673-B846ACF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94EF-7641-DB43-81BF-ED431BB5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6981E-1C2B-974C-8B2C-74B79ED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4EA9-DE4A-1B4C-882D-BD63FF1A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7A1D-C37A-6945-8852-C536CCFE6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E24D-0054-2446-8AA7-43532A2B8E2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3AC1-BD76-B948-A99B-E0FED08E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4805-F4D1-394C-9930-7DD1531B5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DFE1-BD95-B048-A9A8-32A70EA2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252-A9B9-4446-AFF3-7E269773D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RecommendCommandArgumentsActivityDiagram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C8F9-F949-B34E-AC1A-1D672F85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8ACDB22-334A-C34D-8687-9DE5C7286F07}"/>
              </a:ext>
            </a:extLst>
          </p:cNvPr>
          <p:cNvSpPr/>
          <p:nvPr/>
        </p:nvSpPr>
        <p:spPr>
          <a:xfrm>
            <a:off x="4782969" y="1715540"/>
            <a:ext cx="210208" cy="210208"/>
          </a:xfrm>
          <a:prstGeom prst="ellipse">
            <a:avLst/>
          </a:prstGeom>
          <a:effectLst>
            <a:outerShdw blurRad="50800" dist="635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8E82F-6D75-FD45-ADF3-F713C8AB2194}"/>
              </a:ext>
            </a:extLst>
          </p:cNvPr>
          <p:cNvCxnSpPr>
            <a:cxnSpLocks/>
          </p:cNvCxnSpPr>
          <p:nvPr/>
        </p:nvCxnSpPr>
        <p:spPr>
          <a:xfrm>
            <a:off x="4893804" y="1925748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D51641-F0DB-A24D-9DF2-58C67B9CBF93}"/>
              </a:ext>
            </a:extLst>
          </p:cNvPr>
          <p:cNvSpPr/>
          <p:nvPr/>
        </p:nvSpPr>
        <p:spPr>
          <a:xfrm>
            <a:off x="2919578" y="2599754"/>
            <a:ext cx="3753579" cy="63930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User executes XYZ command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with invalid arguments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B262C-3513-7C4D-8E1A-E9B270605B31}"/>
              </a:ext>
            </a:extLst>
          </p:cNvPr>
          <p:cNvCxnSpPr>
            <a:cxnSpLocks/>
          </p:cNvCxnSpPr>
          <p:nvPr/>
        </p:nvCxnSpPr>
        <p:spPr>
          <a:xfrm>
            <a:off x="4901931" y="3239059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03A92F1-7395-3849-8D02-4EE6350D10D6}"/>
              </a:ext>
            </a:extLst>
          </p:cNvPr>
          <p:cNvSpPr/>
          <p:nvPr/>
        </p:nvSpPr>
        <p:spPr>
          <a:xfrm>
            <a:off x="3210183" y="3993980"/>
            <a:ext cx="3362221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Search for similar keywords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706B98-F6C7-4D42-9599-5106523E986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91294" y="4442737"/>
            <a:ext cx="13857" cy="2737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8939CB6-B9CC-6A41-A12E-5370AC0682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5757" y="4278494"/>
            <a:ext cx="236303" cy="3925558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EA0776-7241-8548-934F-2ECFD59B8EF6}"/>
              </a:ext>
            </a:extLst>
          </p:cNvPr>
          <p:cNvGrpSpPr/>
          <p:nvPr/>
        </p:nvGrpSpPr>
        <p:grpSpPr>
          <a:xfrm>
            <a:off x="8993187" y="6215425"/>
            <a:ext cx="288000" cy="288000"/>
            <a:chOff x="10199381" y="6245445"/>
            <a:chExt cx="288000" cy="288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4495E1-FC41-764D-99F8-D499C8E642A6}"/>
                </a:ext>
              </a:extLst>
            </p:cNvPr>
            <p:cNvSpPr/>
            <p:nvPr/>
          </p:nvSpPr>
          <p:spPr>
            <a:xfrm>
              <a:off x="10199381" y="6245445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2258106-85D9-1D49-93AD-C4D16A2B65DD}"/>
                </a:ext>
              </a:extLst>
            </p:cNvPr>
            <p:cNvSpPr/>
            <p:nvPr/>
          </p:nvSpPr>
          <p:spPr>
            <a:xfrm>
              <a:off x="10245938" y="6299445"/>
              <a:ext cx="180000" cy="180000"/>
            </a:xfrm>
            <a:prstGeom prst="ellipse">
              <a:avLst/>
            </a:prstGeom>
            <a:effectLst>
              <a:outerShdw blurRad="50800" dist="63500" dir="2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C0EC93D-5536-B84E-BDDD-F57B9B86CCD2}"/>
              </a:ext>
            </a:extLst>
          </p:cNvPr>
          <p:cNvSpPr/>
          <p:nvPr/>
        </p:nvSpPr>
        <p:spPr>
          <a:xfrm>
            <a:off x="496305" y="920893"/>
            <a:ext cx="6522314" cy="532612"/>
          </a:xfrm>
          <a:prstGeom prst="roundRect">
            <a:avLst/>
          </a:prstGeom>
          <a:solidFill>
            <a:schemeClr val="bg1">
              <a:alpha val="44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Activity: Check for spelling errors in command arguments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1B7710-2A15-4B44-82F2-E16215CCF7F7}"/>
              </a:ext>
            </a:extLst>
          </p:cNvPr>
          <p:cNvSpPr/>
          <p:nvPr/>
        </p:nvSpPr>
        <p:spPr>
          <a:xfrm>
            <a:off x="4302060" y="4745480"/>
            <a:ext cx="1093472" cy="112134"/>
          </a:xfrm>
          <a:prstGeom prst="rect">
            <a:avLst/>
          </a:prstGeom>
          <a:solidFill>
            <a:schemeClr val="tx1"/>
          </a:solidFill>
          <a:effectLst>
            <a:outerShdw blurRad="50800" dist="76200" dir="2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0097A7-EB19-1442-8DFB-1630B2FCEE16}"/>
              </a:ext>
            </a:extLst>
          </p:cNvPr>
          <p:cNvCxnSpPr>
            <a:cxnSpLocks/>
          </p:cNvCxnSpPr>
          <p:nvPr/>
        </p:nvCxnSpPr>
        <p:spPr>
          <a:xfrm flipH="1">
            <a:off x="3905768" y="4885324"/>
            <a:ext cx="792584" cy="215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CFC7753-C43C-D64A-9EE4-B4D8785747EC}"/>
              </a:ext>
            </a:extLst>
          </p:cNvPr>
          <p:cNvSpPr/>
          <p:nvPr/>
        </p:nvSpPr>
        <p:spPr>
          <a:xfrm>
            <a:off x="1667037" y="5167209"/>
            <a:ext cx="2953254" cy="431625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Display Recommendations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7B048-B370-AF43-A5BD-44F715D70BF3}"/>
              </a:ext>
            </a:extLst>
          </p:cNvPr>
          <p:cNvCxnSpPr>
            <a:cxnSpLocks/>
          </p:cNvCxnSpPr>
          <p:nvPr/>
        </p:nvCxnSpPr>
        <p:spPr>
          <a:xfrm>
            <a:off x="4930180" y="4885324"/>
            <a:ext cx="787414" cy="215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33541BD-240B-8D48-B9C2-9E65090727DE}"/>
              </a:ext>
            </a:extLst>
          </p:cNvPr>
          <p:cNvSpPr/>
          <p:nvPr/>
        </p:nvSpPr>
        <p:spPr>
          <a:xfrm>
            <a:off x="4993177" y="5167209"/>
            <a:ext cx="2363603" cy="397392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Throw exception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05FDEE-EE58-1841-B1DF-5736C4ACA004}"/>
              </a:ext>
            </a:extLst>
          </p:cNvPr>
          <p:cNvSpPr/>
          <p:nvPr/>
        </p:nvSpPr>
        <p:spPr>
          <a:xfrm>
            <a:off x="4341508" y="6012929"/>
            <a:ext cx="1093472" cy="112134"/>
          </a:xfrm>
          <a:prstGeom prst="rect">
            <a:avLst/>
          </a:prstGeom>
          <a:solidFill>
            <a:schemeClr val="tx1"/>
          </a:solidFill>
          <a:effectLst>
            <a:outerShdw blurRad="50800" dist="76200" dir="2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E0A542-957E-594E-8413-6047C53827DB}"/>
              </a:ext>
            </a:extLst>
          </p:cNvPr>
          <p:cNvCxnSpPr>
            <a:cxnSpLocks/>
          </p:cNvCxnSpPr>
          <p:nvPr/>
        </p:nvCxnSpPr>
        <p:spPr>
          <a:xfrm>
            <a:off x="4046304" y="5625041"/>
            <a:ext cx="697940" cy="3049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C8FC90-D4BF-384A-B885-8CBE51A0003D}"/>
              </a:ext>
            </a:extLst>
          </p:cNvPr>
          <p:cNvCxnSpPr>
            <a:cxnSpLocks/>
          </p:cNvCxnSpPr>
          <p:nvPr/>
        </p:nvCxnSpPr>
        <p:spPr>
          <a:xfrm flipH="1">
            <a:off x="5083856" y="5572559"/>
            <a:ext cx="771690" cy="3385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C8E935EA-C4D3-384E-A6E9-A80412448AA0}"/>
              </a:ext>
            </a:extLst>
          </p:cNvPr>
          <p:cNvSpPr/>
          <p:nvPr/>
        </p:nvSpPr>
        <p:spPr>
          <a:xfrm>
            <a:off x="7162743" y="1878066"/>
            <a:ext cx="2764654" cy="803634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View, search or sort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only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B2CFD-1149-3544-9F8E-CC0A97CC55E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73157" y="2279883"/>
            <a:ext cx="489586" cy="461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5D3F6848-3865-0F4F-B7F5-D5757B51CF2E}"/>
              </a:ext>
            </a:extLst>
          </p:cNvPr>
          <p:cNvSpPr/>
          <p:nvPr/>
        </p:nvSpPr>
        <p:spPr>
          <a:xfrm>
            <a:off x="758288" y="1989931"/>
            <a:ext cx="1866578" cy="1249128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sort|nam (misspelling of name)</a:t>
            </a:r>
          </a:p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6F8945-8509-2040-883B-D4C70494835B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flipH="1" flipV="1">
            <a:off x="2624866" y="2614495"/>
            <a:ext cx="294712" cy="304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86B4A99A-DCCF-C74A-99F2-475D2B812897}"/>
              </a:ext>
            </a:extLst>
          </p:cNvPr>
          <p:cNvSpPr/>
          <p:nvPr/>
        </p:nvSpPr>
        <p:spPr>
          <a:xfrm>
            <a:off x="838125" y="3843253"/>
            <a:ext cx="2184995" cy="744949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if edit distance &lt;=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75A517-4F29-6C43-A0AC-550DE7E1A523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930623" y="4588202"/>
            <a:ext cx="303778" cy="581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RecommendCommandArgumentsActivityDiagram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RecommendCommandArgumentsActivityDiagram</dc:title>
  <dc:creator>Phoebe Chan</dc:creator>
  <cp:lastModifiedBy>Phoebe Chan</cp:lastModifiedBy>
  <cp:revision>1</cp:revision>
  <dcterms:created xsi:type="dcterms:W3CDTF">2019-11-10T17:11:36Z</dcterms:created>
  <dcterms:modified xsi:type="dcterms:W3CDTF">2019-11-10T17:11:50Z</dcterms:modified>
</cp:coreProperties>
</file>