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6B9C-8D1B-BC4B-8843-A08B9C6C6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5ECD3-ABD7-1640-A20F-8D5B85658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34743-BD0E-AF4F-92A9-F05E2650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FA3D-BBE9-E646-9D00-624693A4031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F64C-EEBE-0B4C-8216-EB6685A8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EA7D-A56F-0348-BB2C-9D3CD5E6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FF59-2415-0647-8992-CFE3F408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E0DC-7186-BC4E-961C-F84A98ED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0E562-50CB-DF40-BE61-115C4A29F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138-9F3D-6C46-B816-C1E491CD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FA3D-BBE9-E646-9D00-624693A4031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DE664-515D-C24C-A926-23336822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72B4-439B-E248-8E4B-13A56AA8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FF59-2415-0647-8992-CFE3F408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3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F56BC-7BF6-CC4F-BD59-E9E10BC5C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F9CA3-5A2B-FC46-8237-4450FD952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EC9E-DE9C-834C-A80B-6C8A06B3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FA3D-BBE9-E646-9D00-624693A4031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28327-1E2E-934E-8621-8AE23ADA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444F-40F7-414F-955E-16FC989B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FF59-2415-0647-8992-CFE3F408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7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D0B6-5FE0-8642-83CC-422B23EE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6A12-9188-6847-AAF9-BDCA2C7E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827D1-8A68-8B49-80A6-9D6242BE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FA3D-BBE9-E646-9D00-624693A4031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C78DE-8830-824C-9D0B-D2A376B1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CACFD-3368-0B46-A743-999AD4BE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FF59-2415-0647-8992-CFE3F408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5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8D23-A51B-4445-98C1-6058A4A3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555A7-9F78-2841-B9FB-F802C325B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C3D16-486B-874B-A02F-72F573C4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FA3D-BBE9-E646-9D00-624693A4031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6BDE7-6EF6-6349-A96D-F8834D45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34FE0-8D62-254C-8458-0C20C0FA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FF59-2415-0647-8992-CFE3F408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9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94EE-82C6-B146-B179-6CF05E67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E006-9FBA-2645-BE52-ED672C2ED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62E0E-8E06-7147-A41F-71CAD9DE7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FCDC1-00C6-1744-8A11-A03B86A9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FA3D-BBE9-E646-9D00-624693A4031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C045-63EC-534B-8376-1984AE46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9E81C-EB4E-5E4C-B3BD-DF48BB45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FF59-2415-0647-8992-CFE3F408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0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9685-F43A-3C48-A4AA-127ED94B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08017-20CE-C444-BA70-D7D1D1D1D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5F3B9-92B6-A14E-9B16-A5B300602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E4E77-0ECB-664B-A7DA-AF5BB2B14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7C91B-04A2-D948-A5CC-109836B6E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EB6A7-51C0-9242-801D-9464C816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FA3D-BBE9-E646-9D00-624693A4031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7D110-C5F2-1949-9E64-96755103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6B7D8-89C1-C745-93DD-B5043E33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FF59-2415-0647-8992-CFE3F408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9EFC-27C8-FB46-A027-B89C7FB8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65E85-F536-A141-9DAF-A2BBE336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FA3D-BBE9-E646-9D00-624693A4031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EEE4F-1EE7-774E-9AA6-701586F5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4CE50-24C5-3943-8735-5C9B3048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FF59-2415-0647-8992-CFE3F408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CB5B9-9AA6-0146-976C-B9DC7158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FA3D-BBE9-E646-9D00-624693A4031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9891A-9485-4F4C-A10A-35F7FB44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FABF6-7A34-CB40-A037-49830750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FF59-2415-0647-8992-CFE3F408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1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6BAE-0F92-284C-A74B-5AE80F27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4AC3-0972-0A49-A126-CE488D356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00941-8485-6A4E-9D54-F6C562D53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C4664-4926-1D42-9701-458081C9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FA3D-BBE9-E646-9D00-624693A4031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24433-B7E7-2B41-B9E1-3E33D7B2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B689-D33A-7B4D-8F1C-19516D6B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FF59-2415-0647-8992-CFE3F408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9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CEC5-D496-DE46-B85E-3CE74876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54F03-DAE8-A64E-B511-65BB8FE0A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D3C0-80A0-314F-8634-18E8249E2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3BAB9-CCAB-D049-B910-6A780462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FA3D-BBE9-E646-9D00-624693A4031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04269-2EF3-6344-B7D6-16DC62E1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1E738-3545-2A45-BA24-27458D36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FF59-2415-0647-8992-CFE3F408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15E20-4528-944D-9F2F-1DD1D79F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CB771-78FD-884E-9415-ECC5048EB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9A270-CD8B-244F-9693-A86D5F0F4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DFA3D-BBE9-E646-9D00-624693A4031D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926F-2916-1544-A25B-1B37EDEB4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F59AF-41CC-6A46-843E-50E4E076C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DFF59-2415-0647-8992-CFE3F4080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0252-A9B9-4446-AFF3-7E269773D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RecommendUnknownCommandActivityDiagram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8ACDB22-334A-C34D-8687-9DE5C7286F07}"/>
              </a:ext>
            </a:extLst>
          </p:cNvPr>
          <p:cNvSpPr/>
          <p:nvPr/>
        </p:nvSpPr>
        <p:spPr>
          <a:xfrm>
            <a:off x="5867736" y="1104766"/>
            <a:ext cx="210208" cy="210208"/>
          </a:xfrm>
          <a:prstGeom prst="ellipse">
            <a:avLst/>
          </a:prstGeom>
          <a:effectLst>
            <a:outerShdw blurRad="50800" dist="63500" dir="2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08E82F-6D75-FD45-ADF3-F713C8AB2194}"/>
              </a:ext>
            </a:extLst>
          </p:cNvPr>
          <p:cNvCxnSpPr>
            <a:cxnSpLocks/>
          </p:cNvCxnSpPr>
          <p:nvPr/>
        </p:nvCxnSpPr>
        <p:spPr>
          <a:xfrm>
            <a:off x="5978571" y="1314974"/>
            <a:ext cx="0" cy="5642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FD51641-F0DB-A24D-9DF2-58C67B9CBF93}"/>
              </a:ext>
            </a:extLst>
          </p:cNvPr>
          <p:cNvSpPr/>
          <p:nvPr/>
        </p:nvSpPr>
        <p:spPr>
          <a:xfrm>
            <a:off x="4098119" y="1961609"/>
            <a:ext cx="3694018" cy="43239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User executes invalid command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5B262C-3513-7C4D-8E1A-E9B270605B31}"/>
              </a:ext>
            </a:extLst>
          </p:cNvPr>
          <p:cNvCxnSpPr>
            <a:cxnSpLocks/>
          </p:cNvCxnSpPr>
          <p:nvPr/>
        </p:nvCxnSpPr>
        <p:spPr>
          <a:xfrm>
            <a:off x="5970032" y="2394002"/>
            <a:ext cx="0" cy="56421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03A92F1-7395-3849-8D02-4EE6350D10D6}"/>
              </a:ext>
            </a:extLst>
          </p:cNvPr>
          <p:cNvSpPr/>
          <p:nvPr/>
        </p:nvSpPr>
        <p:spPr>
          <a:xfrm>
            <a:off x="4014376" y="3020777"/>
            <a:ext cx="3925553" cy="448757"/>
          </a:xfrm>
          <a:prstGeom prst="roundRect">
            <a:avLst/>
          </a:prstGeom>
          <a:solidFill>
            <a:schemeClr val="bg1">
              <a:lumMod val="85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Search for similar command words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706B98-F6C7-4D42-9599-5106523E9868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5977153" y="3469534"/>
            <a:ext cx="0" cy="83221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8C613D3-AEF4-E245-9AAD-D433F0DFF9A5}"/>
              </a:ext>
            </a:extLst>
          </p:cNvPr>
          <p:cNvSpPr/>
          <p:nvPr/>
        </p:nvSpPr>
        <p:spPr>
          <a:xfrm>
            <a:off x="5430417" y="4301744"/>
            <a:ext cx="1093472" cy="112134"/>
          </a:xfrm>
          <a:prstGeom prst="rect">
            <a:avLst/>
          </a:prstGeom>
          <a:solidFill>
            <a:schemeClr val="tx1"/>
          </a:solidFill>
          <a:effectLst>
            <a:outerShdw blurRad="50800" dist="76200" dir="222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63FA16-FF1F-7F49-B056-3E9810CE5B22}"/>
              </a:ext>
            </a:extLst>
          </p:cNvPr>
          <p:cNvCxnSpPr>
            <a:cxnSpLocks/>
          </p:cNvCxnSpPr>
          <p:nvPr/>
        </p:nvCxnSpPr>
        <p:spPr>
          <a:xfrm flipH="1">
            <a:off x="5034125" y="4441588"/>
            <a:ext cx="792584" cy="21564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0C872FB-365E-6749-B306-1E1DB81BF024}"/>
              </a:ext>
            </a:extLst>
          </p:cNvPr>
          <p:cNvSpPr/>
          <p:nvPr/>
        </p:nvSpPr>
        <p:spPr>
          <a:xfrm>
            <a:off x="2795394" y="4723473"/>
            <a:ext cx="2953254" cy="431625"/>
          </a:xfrm>
          <a:prstGeom prst="roundRect">
            <a:avLst/>
          </a:prstGeom>
          <a:solidFill>
            <a:schemeClr val="bg1">
              <a:lumMod val="85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Display Recommendations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1B1A60-FF6F-D54C-A48A-64C3963E911D}"/>
              </a:ext>
            </a:extLst>
          </p:cNvPr>
          <p:cNvCxnSpPr>
            <a:cxnSpLocks/>
          </p:cNvCxnSpPr>
          <p:nvPr/>
        </p:nvCxnSpPr>
        <p:spPr>
          <a:xfrm>
            <a:off x="6058537" y="4441588"/>
            <a:ext cx="787414" cy="21564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106E0D1-8848-E24F-8356-97F383EE49E4}"/>
              </a:ext>
            </a:extLst>
          </p:cNvPr>
          <p:cNvSpPr/>
          <p:nvPr/>
        </p:nvSpPr>
        <p:spPr>
          <a:xfrm>
            <a:off x="6121534" y="4723473"/>
            <a:ext cx="2363603" cy="397392"/>
          </a:xfrm>
          <a:prstGeom prst="roundRect">
            <a:avLst/>
          </a:prstGeom>
          <a:solidFill>
            <a:schemeClr val="bg1">
              <a:lumMod val="85000"/>
              <a:alpha val="44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Throw exception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422AF0-6D60-C444-8A62-91A5961659CE}"/>
              </a:ext>
            </a:extLst>
          </p:cNvPr>
          <p:cNvSpPr/>
          <p:nvPr/>
        </p:nvSpPr>
        <p:spPr>
          <a:xfrm>
            <a:off x="5469865" y="5569193"/>
            <a:ext cx="1093472" cy="112134"/>
          </a:xfrm>
          <a:prstGeom prst="rect">
            <a:avLst/>
          </a:prstGeom>
          <a:solidFill>
            <a:schemeClr val="tx1"/>
          </a:solidFill>
          <a:effectLst>
            <a:outerShdw blurRad="50800" dist="76200" dir="222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756125-DA0F-B140-9DD7-7B09DCAA3D5E}"/>
              </a:ext>
            </a:extLst>
          </p:cNvPr>
          <p:cNvCxnSpPr>
            <a:cxnSpLocks/>
          </p:cNvCxnSpPr>
          <p:nvPr/>
        </p:nvCxnSpPr>
        <p:spPr>
          <a:xfrm>
            <a:off x="5174661" y="5181305"/>
            <a:ext cx="697940" cy="30490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3EF542-49C0-CB4A-8038-D33EA87D42D2}"/>
              </a:ext>
            </a:extLst>
          </p:cNvPr>
          <p:cNvCxnSpPr>
            <a:cxnSpLocks/>
          </p:cNvCxnSpPr>
          <p:nvPr/>
        </p:nvCxnSpPr>
        <p:spPr>
          <a:xfrm flipH="1">
            <a:off x="6212213" y="5128823"/>
            <a:ext cx="771690" cy="33853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08939CB6-B9CC-6A41-A12E-5370AC068201}"/>
              </a:ext>
            </a:extLst>
          </p:cNvPr>
          <p:cNvCxnSpPr>
            <a:cxnSpLocks/>
            <a:stCxn id="47" idx="2"/>
          </p:cNvCxnSpPr>
          <p:nvPr/>
        </p:nvCxnSpPr>
        <p:spPr>
          <a:xfrm rot="16200000" flipH="1">
            <a:off x="5792438" y="5905489"/>
            <a:ext cx="448329" cy="3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DEA0776-7241-8548-934F-2ECFD59B8EF6}"/>
              </a:ext>
            </a:extLst>
          </p:cNvPr>
          <p:cNvGrpSpPr/>
          <p:nvPr/>
        </p:nvGrpSpPr>
        <p:grpSpPr>
          <a:xfrm>
            <a:off x="5872601" y="6205397"/>
            <a:ext cx="288000" cy="288000"/>
            <a:chOff x="10199381" y="6245445"/>
            <a:chExt cx="288000" cy="2880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4495E1-FC41-764D-99F8-D499C8E642A6}"/>
                </a:ext>
              </a:extLst>
            </p:cNvPr>
            <p:cNvSpPr/>
            <p:nvPr/>
          </p:nvSpPr>
          <p:spPr>
            <a:xfrm>
              <a:off x="10199381" y="6245445"/>
              <a:ext cx="288000" cy="28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2258106-85D9-1D49-93AD-C4D16A2B65DD}"/>
                </a:ext>
              </a:extLst>
            </p:cNvPr>
            <p:cNvSpPr/>
            <p:nvPr/>
          </p:nvSpPr>
          <p:spPr>
            <a:xfrm>
              <a:off x="10245938" y="6299445"/>
              <a:ext cx="180000" cy="180000"/>
            </a:xfrm>
            <a:prstGeom prst="ellipse">
              <a:avLst/>
            </a:prstGeom>
            <a:effectLst>
              <a:outerShdw blurRad="50800" dist="63500" dir="2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83789DC-6E00-D24D-9C69-D1811E2AEA43}"/>
              </a:ext>
            </a:extLst>
          </p:cNvPr>
          <p:cNvSpPr/>
          <p:nvPr/>
        </p:nvSpPr>
        <p:spPr>
          <a:xfrm>
            <a:off x="484530" y="462976"/>
            <a:ext cx="6199167" cy="489387"/>
          </a:xfrm>
          <a:prstGeom prst="roundRect">
            <a:avLst/>
          </a:prstGeom>
          <a:solidFill>
            <a:schemeClr val="bg1">
              <a:alpha val="44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Wawati SC" pitchFamily="82" charset="-122"/>
                <a:cs typeface="Consolas" panose="020B0609020204030204" pitchFamily="49" charset="0"/>
              </a:rPr>
              <a:t>Activity: Check for spelling errors in command word</a:t>
            </a:r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56BB86C7-E5FB-FE4E-A9CC-FB6B1CACB4E6}"/>
              </a:ext>
            </a:extLst>
          </p:cNvPr>
          <p:cNvSpPr/>
          <p:nvPr/>
        </p:nvSpPr>
        <p:spPr>
          <a:xfrm>
            <a:off x="8281723" y="1314974"/>
            <a:ext cx="2764654" cy="1079028"/>
          </a:xfrm>
          <a:prstGeom prst="foldedCorner">
            <a:avLst/>
          </a:prstGeom>
          <a:solidFill>
            <a:schemeClr val="accent4">
              <a:lumMod val="20000"/>
              <a:lumOff val="80000"/>
              <a:alpha val="72000"/>
            </a:schemeClr>
          </a:solidFill>
          <a:ln>
            <a:solidFill>
              <a:schemeClr val="bg1">
                <a:lumMod val="5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e.g. set remindre… (misspelling of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reminder)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F083F5-F509-8747-A784-FBB722EE9E4C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7792137" y="1854488"/>
            <a:ext cx="489586" cy="3233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642DF3E5-75D3-F142-A31B-8F8C5AF5BB88}"/>
              </a:ext>
            </a:extLst>
          </p:cNvPr>
          <p:cNvSpPr/>
          <p:nvPr/>
        </p:nvSpPr>
        <p:spPr>
          <a:xfrm>
            <a:off x="1399118" y="3612862"/>
            <a:ext cx="2184995" cy="744949"/>
          </a:xfrm>
          <a:prstGeom prst="foldedCorner">
            <a:avLst/>
          </a:prstGeom>
          <a:solidFill>
            <a:schemeClr val="accent4">
              <a:lumMod val="20000"/>
              <a:lumOff val="80000"/>
              <a:alpha val="72000"/>
            </a:schemeClr>
          </a:solidFill>
          <a:ln>
            <a:solidFill>
              <a:schemeClr val="bg1">
                <a:lumMod val="5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if edit distance &lt;= 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C5F600-A706-7B43-BABD-E6E74D11C84B}"/>
              </a:ext>
            </a:extLst>
          </p:cNvPr>
          <p:cNvCxnSpPr>
            <a:cxnSpLocks/>
            <a:stCxn id="41" idx="1"/>
            <a:endCxn id="32" idx="2"/>
          </p:cNvCxnSpPr>
          <p:nvPr/>
        </p:nvCxnSpPr>
        <p:spPr>
          <a:xfrm flipH="1" flipV="1">
            <a:off x="2491616" y="4357811"/>
            <a:ext cx="303778" cy="5814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66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RecommendUnknownCommandActivityDiagram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RecommendUnknownCommandActivityDiagram</dc:title>
  <dc:creator>Phoebe Chan</dc:creator>
  <cp:lastModifiedBy>Phoebe Chan</cp:lastModifiedBy>
  <cp:revision>1</cp:revision>
  <dcterms:created xsi:type="dcterms:W3CDTF">2019-11-10T17:11:12Z</dcterms:created>
  <dcterms:modified xsi:type="dcterms:W3CDTF">2019-11-10T17:11:29Z</dcterms:modified>
</cp:coreProperties>
</file>