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0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91E6-4ADD-3D48-8D59-0E314BBBE3B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E0A0-137E-994D-A339-610A8F3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2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F6DA-7354-014E-93C6-C3B2C15F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215-497B-FC4C-A78B-D629C75E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67F-9229-F24E-ABA3-37B1398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630-C8EC-8745-B564-CDC8F1A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EED-54AA-9342-BB76-0C159C2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859-486C-F741-8E96-E342C25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FC08-1777-A94F-A496-848FC2D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90D-8541-A04B-87FA-EE7705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0A-BF70-9043-AC71-4B286697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241E-4780-924D-A427-8B3C3B0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47431-C8E2-AD46-A75A-BFCA9459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2B7A-EA66-9A46-AA1B-B06B17D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698-7B86-C843-AA39-9D426E8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8DE8-A786-E14C-955E-CF3D1D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5AE-E9B5-0C42-A4A9-93CA9E8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2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75F-ABED-B344-AC13-5BD87E75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9FB-44A4-5E43-B20C-90A1D5F6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19D-1F31-B44C-BFEA-387A88B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C98-2428-1542-A471-49CCC5B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071-EB1A-1642-A151-38BFE9A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7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87E-2A17-3449-B491-D06644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927-FC62-EE43-9EEA-0AD0A3F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A4F-6ED0-C74D-BE50-F4FCC6C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A846-BE38-F34D-8871-4B8D4C6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ACF5-6B4D-044B-9BA1-B91EFE0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098-D493-E446-A378-2AE5B26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0147-839C-3945-94DF-8AAFDC8A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F7A1-ACF5-824B-AB60-1FF4672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F8F-D871-1845-9A31-91D925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8E35-EB1A-174B-8248-64E545E3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7082-104E-F445-889C-35549A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2B-6D82-054B-B4E3-6F36D80E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BE0D-B70A-7541-925E-3BF25FB0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FA3A-EE1F-4B4C-B108-94350C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27F69-ED6B-DF4E-BA48-9F3DC0CB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055C-EF7D-6140-9CBE-D69A2E8B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BC5B-DB3A-9A4C-B745-0BD78FD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06249-C3FE-C948-814F-A1DC489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E9CC-D142-8743-90DD-7B822668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52F-F0BE-2C44-9225-563825F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91BC-D8EC-5141-ABCB-3203041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8C9-9D47-5547-B0D4-C879374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AD65-2F25-1748-8487-AFA4DDE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7812-315B-F444-88D2-E511291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0FE3-9FA6-9849-B8E9-57EB4A1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D988-467B-4F44-BAE6-7D5E640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34A-4F06-2A41-ACC1-52AD707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CA27-1735-FC4D-B972-A54C3F15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2D9C-6328-8243-9B97-80B2E729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6CC6-D38A-6844-AF49-89676F6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05F-A204-CC44-AC35-2F29CE25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C82A-BDBD-9F49-8828-05C2DD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38A-ECD0-954B-90C8-41FB26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8562-435A-674E-867E-D204A97A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25B3-BCCA-C448-A7B6-347B190D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B7E-78B3-0F41-AF41-754B7CA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7909-45CC-9C47-910E-54A0E3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A0F-C0C8-FA40-8B9D-994A200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B50D0-2E45-1248-A18F-63DEE01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8FE5-1D87-9A4C-9E8D-F400EBF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9821-AD97-1446-B34A-3EC5BA73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C86-75EB-FC4C-B836-05A1140E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F15-C9E0-7649-9F25-5FFCFB5F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225939" y="109126"/>
            <a:ext cx="1764485" cy="663557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545961" y="109126"/>
            <a:ext cx="7587098" cy="66355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8710497" y="443470"/>
            <a:ext cx="931318" cy="27144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176156" y="714919"/>
            <a:ext cx="18275" cy="3666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9125565" y="4381299"/>
            <a:ext cx="137732" cy="1963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6250832" y="4381299"/>
            <a:ext cx="2874732" cy="21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6250832" y="4562289"/>
            <a:ext cx="28747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788BF-A3C7-014A-939F-C598541C4F78}"/>
              </a:ext>
            </a:extLst>
          </p:cNvPr>
          <p:cNvGrpSpPr/>
          <p:nvPr/>
        </p:nvGrpSpPr>
        <p:grpSpPr>
          <a:xfrm>
            <a:off x="-528483" y="443470"/>
            <a:ext cx="3404189" cy="6146599"/>
            <a:chOff x="-543697" y="435333"/>
            <a:chExt cx="3404189" cy="6146599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1449907" y="435333"/>
              <a:ext cx="1410585" cy="27144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>
              <a:cxnSpLocks/>
            </p:cNvCxnSpPr>
            <p:nvPr/>
          </p:nvCxnSpPr>
          <p:spPr>
            <a:xfrm>
              <a:off x="2149863" y="715581"/>
              <a:ext cx="0" cy="21083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2084787" y="1124877"/>
              <a:ext cx="136585" cy="54363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1072720" y="1127827"/>
              <a:ext cx="101206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1003854" y="6581932"/>
              <a:ext cx="10809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1433280" y="6356114"/>
              <a:ext cx="6886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543697" y="855050"/>
              <a:ext cx="254759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execute(“export”)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47376" y="2237106"/>
            <a:ext cx="5792802" cy="4466183"/>
            <a:chOff x="120647" y="2982829"/>
            <a:chExt cx="6409740" cy="5705281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364869" y="5198542"/>
              <a:ext cx="264348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execute(model, </a:t>
              </a:r>
              <a:r>
                <a:rPr lang="en-US" dirty="0" err="1">
                  <a:latin typeface="Calibri"/>
                </a:rPr>
                <a:t>stateManager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15" y="5503677"/>
              <a:ext cx="429852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20647" y="8182346"/>
              <a:ext cx="4372013" cy="65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3593741" y="8165880"/>
              <a:ext cx="62121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3515017" y="2982829"/>
              <a:ext cx="3015370" cy="5705281"/>
              <a:chOff x="7130341" y="3002058"/>
              <a:chExt cx="3015370" cy="5705281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9352531" y="7893083"/>
                <a:ext cx="152401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5798" y="8072173"/>
                <a:ext cx="132293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5798" y="7464109"/>
                <a:ext cx="654621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7130341" y="3002058"/>
                <a:ext cx="1931134" cy="5705281"/>
                <a:chOff x="7130341" y="3002058"/>
                <a:chExt cx="1931134" cy="570528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7130341" y="3002058"/>
                  <a:ext cx="1931134" cy="5705281"/>
                  <a:chOff x="7130341" y="3002058"/>
                  <a:chExt cx="1931134" cy="5705281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  <a:stCxn id="52" idx="2"/>
                  </p:cNvCxnSpPr>
                  <p:nvPr/>
                </p:nvCxnSpPr>
                <p:spPr>
                  <a:xfrm>
                    <a:off x="8095908" y="3348817"/>
                    <a:ext cx="21482" cy="52231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72915" y="8373148"/>
                    <a:ext cx="314518" cy="3341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7130341" y="3002058"/>
                    <a:ext cx="1931134" cy="346759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>
                        <a:solidFill>
                          <a:prstClr val="white"/>
                        </a:solidFill>
                        <a:latin typeface="Calibri"/>
                      </a:rPr>
                      <a:t>e:ExportCommand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8050168" y="5492988"/>
                  <a:ext cx="115630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8800959" y="7305480"/>
                <a:ext cx="1344752" cy="58760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r:Command</a:t>
                </a:r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6183467" y="4114140"/>
            <a:ext cx="28835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getCurrentList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()</a:t>
            </a:r>
          </a:p>
        </p:txBody>
      </p:sp>
      <p:sp>
        <p:nvSpPr>
          <p:cNvPr id="46" name="TextBox 81">
            <a:extLst>
              <a:ext uri="{FF2B5EF4-FFF2-40B4-BE49-F238E27FC236}">
                <a16:creationId xmlns:a16="http://schemas.microsoft.com/office/drawing/2014/main" id="{09FADD4C-41C1-A64F-B079-A1A1679C82F0}"/>
              </a:ext>
            </a:extLst>
          </p:cNvPr>
          <p:cNvSpPr txBox="1"/>
          <p:nvPr/>
        </p:nvSpPr>
        <p:spPr>
          <a:xfrm>
            <a:off x="6598023" y="6189847"/>
            <a:ext cx="561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latin typeface="Calibri"/>
              </a:rPr>
              <a:t>r</a:t>
            </a:r>
          </a:p>
        </p:txBody>
      </p:sp>
      <p:sp>
        <p:nvSpPr>
          <p:cNvPr id="48" name="Rectangle 73">
            <a:extLst>
              <a:ext uri="{FF2B5EF4-FFF2-40B4-BE49-F238E27FC236}">
                <a16:creationId xmlns:a16="http://schemas.microsoft.com/office/drawing/2014/main" id="{63283D73-E559-3C44-851D-CC3AD6CE314A}"/>
              </a:ext>
            </a:extLst>
          </p:cNvPr>
          <p:cNvSpPr/>
          <p:nvPr/>
        </p:nvSpPr>
        <p:spPr>
          <a:xfrm>
            <a:off x="9124641" y="1397316"/>
            <a:ext cx="138656" cy="228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9" name="Straight Arrow Connector 27">
            <a:extLst>
              <a:ext uri="{FF2B5EF4-FFF2-40B4-BE49-F238E27FC236}">
                <a16:creationId xmlns:a16="http://schemas.microsoft.com/office/drawing/2014/main" id="{07A86104-A6DD-364E-81A3-B0432A4C26A1}"/>
              </a:ext>
            </a:extLst>
          </p:cNvPr>
          <p:cNvCxnSpPr>
            <a:cxnSpLocks/>
          </p:cNvCxnSpPr>
          <p:nvPr/>
        </p:nvCxnSpPr>
        <p:spPr>
          <a:xfrm>
            <a:off x="2339402" y="1392693"/>
            <a:ext cx="6778391" cy="6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1">
            <a:extLst>
              <a:ext uri="{FF2B5EF4-FFF2-40B4-BE49-F238E27FC236}">
                <a16:creationId xmlns:a16="http://schemas.microsoft.com/office/drawing/2014/main" id="{336118C2-E862-524E-BA60-899DD87E88DD}"/>
              </a:ext>
            </a:extLst>
          </p:cNvPr>
          <p:cNvSpPr txBox="1"/>
          <p:nvPr/>
        </p:nvSpPr>
        <p:spPr>
          <a:xfrm>
            <a:off x="2796336" y="1228860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getCurrentView()</a:t>
            </a:r>
          </a:p>
        </p:txBody>
      </p:sp>
      <p:cxnSp>
        <p:nvCxnSpPr>
          <p:cNvPr id="51" name="Straight Arrow Connector 86">
            <a:extLst>
              <a:ext uri="{FF2B5EF4-FFF2-40B4-BE49-F238E27FC236}">
                <a16:creationId xmlns:a16="http://schemas.microsoft.com/office/drawing/2014/main" id="{12C6D268-F59D-4B4F-BA01-3A4DE7994477}"/>
              </a:ext>
            </a:extLst>
          </p:cNvPr>
          <p:cNvCxnSpPr>
            <a:cxnSpLocks/>
          </p:cNvCxnSpPr>
          <p:nvPr/>
        </p:nvCxnSpPr>
        <p:spPr>
          <a:xfrm flipV="1">
            <a:off x="2350317" y="1610189"/>
            <a:ext cx="6831012" cy="1532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81">
            <a:extLst>
              <a:ext uri="{FF2B5EF4-FFF2-40B4-BE49-F238E27FC236}">
                <a16:creationId xmlns:a16="http://schemas.microsoft.com/office/drawing/2014/main" id="{3C4CAF60-E7A9-664F-8126-3D3D6883E3E3}"/>
              </a:ext>
            </a:extLst>
          </p:cNvPr>
          <p:cNvSpPr txBox="1"/>
          <p:nvPr/>
        </p:nvSpPr>
        <p:spPr>
          <a:xfrm>
            <a:off x="2798231" y="1660686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XPIRE or REPLENISH</a:t>
            </a:r>
          </a:p>
        </p:txBody>
      </p:sp>
      <p:sp>
        <p:nvSpPr>
          <p:cNvPr id="59" name="Rectangle 73">
            <a:extLst>
              <a:ext uri="{FF2B5EF4-FFF2-40B4-BE49-F238E27FC236}">
                <a16:creationId xmlns:a16="http://schemas.microsoft.com/office/drawing/2014/main" id="{ED6852CD-188C-2643-B2A4-CEF0AD5C5C2A}"/>
              </a:ext>
            </a:extLst>
          </p:cNvPr>
          <p:cNvSpPr/>
          <p:nvPr/>
        </p:nvSpPr>
        <p:spPr>
          <a:xfrm>
            <a:off x="2204410" y="1290532"/>
            <a:ext cx="145907" cy="42829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3" name="TextBox 81">
            <a:extLst>
              <a:ext uri="{FF2B5EF4-FFF2-40B4-BE49-F238E27FC236}">
                <a16:creationId xmlns:a16="http://schemas.microsoft.com/office/drawing/2014/main" id="{154E330D-16D1-364B-B0F6-F238610AE3C8}"/>
              </a:ext>
            </a:extLst>
          </p:cNvPr>
          <p:cNvSpPr txBox="1"/>
          <p:nvPr/>
        </p:nvSpPr>
        <p:spPr>
          <a:xfrm>
            <a:off x="2220550" y="939357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isXpireListView()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6D9AC17-703F-844F-8FFA-E783525F98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2840" y="1194256"/>
            <a:ext cx="156923" cy="76200"/>
          </a:xfrm>
          <a:prstGeom prst="curvedConnector4">
            <a:avLst>
              <a:gd name="adj1" fmla="val -6739"/>
              <a:gd name="adj2" fmla="val 40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5A5B38E-C116-BB4B-A404-E910D4AA8C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4007" y="1776498"/>
            <a:ext cx="156923" cy="76200"/>
          </a:xfrm>
          <a:prstGeom prst="curvedConnector4">
            <a:avLst>
              <a:gd name="adj1" fmla="val -14116"/>
              <a:gd name="adj2" fmla="val 39999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62">
            <a:extLst>
              <a:ext uri="{FF2B5EF4-FFF2-40B4-BE49-F238E27FC236}">
                <a16:creationId xmlns:a16="http://schemas.microsoft.com/office/drawing/2014/main" id="{9D10C7E4-E515-D64A-A709-87DCAAF59C76}"/>
              </a:ext>
            </a:extLst>
          </p:cNvPr>
          <p:cNvSpPr/>
          <p:nvPr/>
        </p:nvSpPr>
        <p:spPr>
          <a:xfrm>
            <a:off x="10521692" y="425884"/>
            <a:ext cx="1365506" cy="2802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schemeClr val="tx1"/>
                </a:solidFill>
                <a:latin typeface="Calibri"/>
              </a:rPr>
              <a:t>StringUtil</a:t>
            </a:r>
            <a:endParaRPr lang="en-SG" sz="16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2" name="Straight Connector 70">
            <a:extLst>
              <a:ext uri="{FF2B5EF4-FFF2-40B4-BE49-F238E27FC236}">
                <a16:creationId xmlns:a16="http://schemas.microsoft.com/office/drawing/2014/main" id="{2C6F3A64-3EA6-6F4F-B02D-6A37529E5AB7}"/>
              </a:ext>
            </a:extLst>
          </p:cNvPr>
          <p:cNvCxnSpPr>
            <a:cxnSpLocks/>
            <a:stCxn id="120" idx="2"/>
            <a:endCxn id="124" idx="0"/>
          </p:cNvCxnSpPr>
          <p:nvPr/>
        </p:nvCxnSpPr>
        <p:spPr>
          <a:xfrm>
            <a:off x="11204445" y="706133"/>
            <a:ext cx="23939" cy="423201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4" name="Rectangle 73">
            <a:extLst>
              <a:ext uri="{FF2B5EF4-FFF2-40B4-BE49-F238E27FC236}">
                <a16:creationId xmlns:a16="http://schemas.microsoft.com/office/drawing/2014/main" id="{554CDFA2-A9D1-7045-B218-D067DFC0B234}"/>
              </a:ext>
            </a:extLst>
          </p:cNvPr>
          <p:cNvSpPr/>
          <p:nvPr/>
        </p:nvSpPr>
        <p:spPr>
          <a:xfrm>
            <a:off x="11159518" y="4938149"/>
            <a:ext cx="137732" cy="1963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DDD85ACB-A45D-0C49-836E-3671DE90FCF3}"/>
              </a:ext>
            </a:extLst>
          </p:cNvPr>
          <p:cNvSpPr txBox="1"/>
          <p:nvPr/>
        </p:nvSpPr>
        <p:spPr>
          <a:xfrm>
            <a:off x="5974274" y="5379987"/>
            <a:ext cx="371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latin typeface="Calibri"/>
              </a:rPr>
              <a:t>CommandResult</a:t>
            </a:r>
            <a:r>
              <a:rPr lang="en-US" dirty="0">
                <a:latin typeface="Calibri"/>
              </a:rPr>
              <a:t>(feedback, true, </a:t>
            </a:r>
            <a:r>
              <a:rPr lang="en-US" dirty="0" err="1">
                <a:latin typeface="Calibri"/>
              </a:rPr>
              <a:t>pngData</a:t>
            </a:r>
            <a:r>
              <a:rPr lang="en-US" dirty="0">
                <a:latin typeface="Calibri"/>
              </a:rPr>
              <a:t>)</a:t>
            </a:r>
          </a:p>
        </p:txBody>
      </p:sp>
      <p:cxnSp>
        <p:nvCxnSpPr>
          <p:cNvPr id="126" name="Straight Arrow Connector 84">
            <a:extLst>
              <a:ext uri="{FF2B5EF4-FFF2-40B4-BE49-F238E27FC236}">
                <a16:creationId xmlns:a16="http://schemas.microsoft.com/office/drawing/2014/main" id="{77CB65D4-CE32-E84F-A4B4-48CB6A5D5FCE}"/>
              </a:ext>
            </a:extLst>
          </p:cNvPr>
          <p:cNvCxnSpPr>
            <a:cxnSpLocks/>
          </p:cNvCxnSpPr>
          <p:nvPr/>
        </p:nvCxnSpPr>
        <p:spPr>
          <a:xfrm>
            <a:off x="6240801" y="4938149"/>
            <a:ext cx="49348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86">
            <a:extLst>
              <a:ext uri="{FF2B5EF4-FFF2-40B4-BE49-F238E27FC236}">
                <a16:creationId xmlns:a16="http://schemas.microsoft.com/office/drawing/2014/main" id="{45E4341D-86BE-414C-A7A7-63B38F19CD3B}"/>
              </a:ext>
            </a:extLst>
          </p:cNvPr>
          <p:cNvCxnSpPr>
            <a:cxnSpLocks/>
          </p:cNvCxnSpPr>
          <p:nvPr/>
        </p:nvCxnSpPr>
        <p:spPr>
          <a:xfrm>
            <a:off x="6250832" y="5134538"/>
            <a:ext cx="492479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67">
            <a:extLst>
              <a:ext uri="{FF2B5EF4-FFF2-40B4-BE49-F238E27FC236}">
                <a16:creationId xmlns:a16="http://schemas.microsoft.com/office/drawing/2014/main" id="{63757268-9037-6641-8B14-B812B7D46B3E}"/>
              </a:ext>
            </a:extLst>
          </p:cNvPr>
          <p:cNvSpPr txBox="1"/>
          <p:nvPr/>
        </p:nvSpPr>
        <p:spPr>
          <a:xfrm>
            <a:off x="6142439" y="4547899"/>
            <a:ext cx="28835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currentList</a:t>
            </a:r>
            <a:endParaRPr lang="en-US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29" name="TextBox 67">
            <a:extLst>
              <a:ext uri="{FF2B5EF4-FFF2-40B4-BE49-F238E27FC236}">
                <a16:creationId xmlns:a16="http://schemas.microsoft.com/office/drawing/2014/main" id="{2AC649CF-C0E3-4343-9D99-CC74D3A9069B}"/>
              </a:ext>
            </a:extLst>
          </p:cNvPr>
          <p:cNvSpPr txBox="1"/>
          <p:nvPr/>
        </p:nvSpPr>
        <p:spPr>
          <a:xfrm>
            <a:off x="6792166" y="4735467"/>
            <a:ext cx="41403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getQrCode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listToString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currentList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), RESOLUTION_SIZE)</a:t>
            </a:r>
          </a:p>
        </p:txBody>
      </p:sp>
      <p:sp>
        <p:nvSpPr>
          <p:cNvPr id="130" name="TextBox 67">
            <a:extLst>
              <a:ext uri="{FF2B5EF4-FFF2-40B4-BE49-F238E27FC236}">
                <a16:creationId xmlns:a16="http://schemas.microsoft.com/office/drawing/2014/main" id="{3A72CF7C-3A35-9D4E-9D3A-AD4B9B9D4963}"/>
              </a:ext>
            </a:extLst>
          </p:cNvPr>
          <p:cNvSpPr txBox="1"/>
          <p:nvPr/>
        </p:nvSpPr>
        <p:spPr>
          <a:xfrm>
            <a:off x="7349009" y="5134054"/>
            <a:ext cx="41403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pngData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85" name="Rectangle 62">
            <a:extLst>
              <a:ext uri="{FF2B5EF4-FFF2-40B4-BE49-F238E27FC236}">
                <a16:creationId xmlns:a16="http://schemas.microsoft.com/office/drawing/2014/main" id="{95420022-2E9D-C542-98CA-6439971B8571}"/>
              </a:ext>
            </a:extLst>
          </p:cNvPr>
          <p:cNvSpPr/>
          <p:nvPr/>
        </p:nvSpPr>
        <p:spPr>
          <a:xfrm>
            <a:off x="3633199" y="1869409"/>
            <a:ext cx="1085100" cy="315103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:XpireParser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86" name="Straight Connector 45">
            <a:extLst>
              <a:ext uri="{FF2B5EF4-FFF2-40B4-BE49-F238E27FC236}">
                <a16:creationId xmlns:a16="http://schemas.microsoft.com/office/drawing/2014/main" id="{C34D5C6D-4771-5449-B68E-3A12D8790DFB}"/>
              </a:ext>
            </a:extLst>
          </p:cNvPr>
          <p:cNvCxnSpPr>
            <a:cxnSpLocks/>
          </p:cNvCxnSpPr>
          <p:nvPr/>
        </p:nvCxnSpPr>
        <p:spPr>
          <a:xfrm>
            <a:off x="4191206" y="2075814"/>
            <a:ext cx="0" cy="8522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7" name="Rectangle 48">
            <a:extLst>
              <a:ext uri="{FF2B5EF4-FFF2-40B4-BE49-F238E27FC236}">
                <a16:creationId xmlns:a16="http://schemas.microsoft.com/office/drawing/2014/main" id="{973D56FD-652C-514C-98EE-47DE4F91FC1C}"/>
              </a:ext>
            </a:extLst>
          </p:cNvPr>
          <p:cNvSpPr/>
          <p:nvPr/>
        </p:nvSpPr>
        <p:spPr>
          <a:xfrm>
            <a:off x="6140146" y="2485750"/>
            <a:ext cx="110686" cy="137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88" name="Rectangle 48">
            <a:extLst>
              <a:ext uri="{FF2B5EF4-FFF2-40B4-BE49-F238E27FC236}">
                <a16:creationId xmlns:a16="http://schemas.microsoft.com/office/drawing/2014/main" id="{5A303F00-1E9E-7A4C-9C00-96C24DF55A98}"/>
              </a:ext>
            </a:extLst>
          </p:cNvPr>
          <p:cNvSpPr/>
          <p:nvPr/>
        </p:nvSpPr>
        <p:spPr>
          <a:xfrm>
            <a:off x="4116259" y="2322203"/>
            <a:ext cx="124692" cy="434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90" name="Straight Arrow Connector 27">
            <a:extLst>
              <a:ext uri="{FF2B5EF4-FFF2-40B4-BE49-F238E27FC236}">
                <a16:creationId xmlns:a16="http://schemas.microsoft.com/office/drawing/2014/main" id="{A77E1579-C6D8-234F-8BE8-324A214B9925}"/>
              </a:ext>
            </a:extLst>
          </p:cNvPr>
          <p:cNvCxnSpPr>
            <a:cxnSpLocks/>
          </p:cNvCxnSpPr>
          <p:nvPr/>
        </p:nvCxnSpPr>
        <p:spPr>
          <a:xfrm>
            <a:off x="2137152" y="2324277"/>
            <a:ext cx="1983144" cy="23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8852BC1-F943-4745-AD05-F74C28466484}"/>
              </a:ext>
            </a:extLst>
          </p:cNvPr>
          <p:cNvGrpSpPr/>
          <p:nvPr/>
        </p:nvGrpSpPr>
        <p:grpSpPr>
          <a:xfrm>
            <a:off x="1593749" y="1775136"/>
            <a:ext cx="3436285" cy="2173045"/>
            <a:chOff x="4132316" y="2286326"/>
            <a:chExt cx="2858456" cy="189492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56FAD17-D65F-1B4A-99D9-5596FFD055A2}"/>
                </a:ext>
              </a:extLst>
            </p:cNvPr>
            <p:cNvSpPr/>
            <p:nvPr/>
          </p:nvSpPr>
          <p:spPr>
            <a:xfrm>
              <a:off x="4136548" y="2309769"/>
              <a:ext cx="2844692" cy="187148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878F64-F276-0A4E-BB23-B1832CA39B17}"/>
                </a:ext>
              </a:extLst>
            </p:cNvPr>
            <p:cNvCxnSpPr>
              <a:cxnSpLocks/>
            </p:cNvCxnSpPr>
            <p:nvPr/>
          </p:nvCxnSpPr>
          <p:spPr>
            <a:xfrm>
              <a:off x="4132316" y="3297914"/>
              <a:ext cx="285845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2DB0AD6-E2CC-E347-8915-E3353B18ED68}"/>
                </a:ext>
              </a:extLst>
            </p:cNvPr>
            <p:cNvSpPr txBox="1"/>
            <p:nvPr/>
          </p:nvSpPr>
          <p:spPr>
            <a:xfrm>
              <a:off x="4866542" y="2286326"/>
              <a:ext cx="373610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[XPIRE]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FE0F414-BD8A-B343-8A23-1EE822D8B9AE}"/>
                </a:ext>
              </a:extLst>
            </p:cNvPr>
            <p:cNvSpPr txBox="1"/>
            <p:nvPr/>
          </p:nvSpPr>
          <p:spPr>
            <a:xfrm>
              <a:off x="4897576" y="3286241"/>
              <a:ext cx="311542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[else]</a:t>
              </a:r>
            </a:p>
          </p:txBody>
        </p:sp>
      </p:grpSp>
      <p:cxnSp>
        <p:nvCxnSpPr>
          <p:cNvPr id="201" name="Straight Arrow Connector 27">
            <a:extLst>
              <a:ext uri="{FF2B5EF4-FFF2-40B4-BE49-F238E27FC236}">
                <a16:creationId xmlns:a16="http://schemas.microsoft.com/office/drawing/2014/main" id="{3F299855-AF67-6B40-8E48-D1376DC0A85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217012" y="2372830"/>
            <a:ext cx="10980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89">
            <a:extLst>
              <a:ext uri="{FF2B5EF4-FFF2-40B4-BE49-F238E27FC236}">
                <a16:creationId xmlns:a16="http://schemas.microsoft.com/office/drawing/2014/main" id="{62A26089-912A-B447-B2E2-33B0386736E9}"/>
              </a:ext>
            </a:extLst>
          </p:cNvPr>
          <p:cNvCxnSpPr>
            <a:cxnSpLocks/>
          </p:cNvCxnSpPr>
          <p:nvPr/>
        </p:nvCxnSpPr>
        <p:spPr>
          <a:xfrm>
            <a:off x="2247295" y="2742288"/>
            <a:ext cx="1886547" cy="59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89">
            <a:extLst>
              <a:ext uri="{FF2B5EF4-FFF2-40B4-BE49-F238E27FC236}">
                <a16:creationId xmlns:a16="http://schemas.microsoft.com/office/drawing/2014/main" id="{4F22C8E2-1A91-D347-8DEA-86634491863A}"/>
              </a:ext>
            </a:extLst>
          </p:cNvPr>
          <p:cNvCxnSpPr>
            <a:cxnSpLocks/>
          </p:cNvCxnSpPr>
          <p:nvPr/>
        </p:nvCxnSpPr>
        <p:spPr>
          <a:xfrm>
            <a:off x="4215378" y="2603905"/>
            <a:ext cx="1895682" cy="91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E4F1902-4E22-3340-A897-39A864FF1E6F}"/>
              </a:ext>
            </a:extLst>
          </p:cNvPr>
          <p:cNvSpPr txBox="1"/>
          <p:nvPr/>
        </p:nvSpPr>
        <p:spPr>
          <a:xfrm>
            <a:off x="1576816" y="1770405"/>
            <a:ext cx="364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alt</a:t>
            </a:r>
          </a:p>
        </p:txBody>
      </p:sp>
      <p:sp>
        <p:nvSpPr>
          <p:cNvPr id="209" name="Snip Single Corner of Rectangle 99">
            <a:extLst>
              <a:ext uri="{FF2B5EF4-FFF2-40B4-BE49-F238E27FC236}">
                <a16:creationId xmlns:a16="http://schemas.microsoft.com/office/drawing/2014/main" id="{81A11FF2-4F02-ED49-BF56-A0E2DE5601CD}"/>
              </a:ext>
            </a:extLst>
          </p:cNvPr>
          <p:cNvSpPr/>
          <p:nvPr/>
        </p:nvSpPr>
        <p:spPr>
          <a:xfrm rot="10800000" flipH="1">
            <a:off x="1587419" y="1792930"/>
            <a:ext cx="328337" cy="201173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81">
            <a:extLst>
              <a:ext uri="{FF2B5EF4-FFF2-40B4-BE49-F238E27FC236}">
                <a16:creationId xmlns:a16="http://schemas.microsoft.com/office/drawing/2014/main" id="{1E65DAD3-546C-884F-BD89-0EE5D54E7F30}"/>
              </a:ext>
            </a:extLst>
          </p:cNvPr>
          <p:cNvSpPr txBox="1"/>
          <p:nvPr/>
        </p:nvSpPr>
        <p:spPr>
          <a:xfrm>
            <a:off x="2187807" y="2148699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parse(“export”)</a:t>
            </a:r>
          </a:p>
        </p:txBody>
      </p:sp>
      <p:sp>
        <p:nvSpPr>
          <p:cNvPr id="221" name="TextBox 81">
            <a:extLst>
              <a:ext uri="{FF2B5EF4-FFF2-40B4-BE49-F238E27FC236}">
                <a16:creationId xmlns:a16="http://schemas.microsoft.com/office/drawing/2014/main" id="{BC26B529-BF51-7140-95F1-41EA0E63F6A3}"/>
              </a:ext>
            </a:extLst>
          </p:cNvPr>
          <p:cNvSpPr txBox="1"/>
          <p:nvPr/>
        </p:nvSpPr>
        <p:spPr>
          <a:xfrm>
            <a:off x="4249570" y="2181087"/>
            <a:ext cx="14580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ExportCommand</a:t>
            </a:r>
            <a:r>
              <a:rPr lang="en-US" sz="1100" dirty="0"/>
              <a:t>()</a:t>
            </a:r>
          </a:p>
        </p:txBody>
      </p:sp>
      <p:sp>
        <p:nvSpPr>
          <p:cNvPr id="222" name="TextBox 81">
            <a:extLst>
              <a:ext uri="{FF2B5EF4-FFF2-40B4-BE49-F238E27FC236}">
                <a16:creationId xmlns:a16="http://schemas.microsoft.com/office/drawing/2014/main" id="{C4BB6F14-EA66-C64C-AA3C-1E6D3861DAB7}"/>
              </a:ext>
            </a:extLst>
          </p:cNvPr>
          <p:cNvSpPr txBox="1"/>
          <p:nvPr/>
        </p:nvSpPr>
        <p:spPr>
          <a:xfrm>
            <a:off x="4398829" y="2600786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</a:t>
            </a:r>
          </a:p>
        </p:txBody>
      </p:sp>
      <p:sp>
        <p:nvSpPr>
          <p:cNvPr id="223" name="TextBox 81">
            <a:extLst>
              <a:ext uri="{FF2B5EF4-FFF2-40B4-BE49-F238E27FC236}">
                <a16:creationId xmlns:a16="http://schemas.microsoft.com/office/drawing/2014/main" id="{79A6352D-E67F-F344-B0B7-C2DDB590C641}"/>
              </a:ext>
            </a:extLst>
          </p:cNvPr>
          <p:cNvSpPr txBox="1"/>
          <p:nvPr/>
        </p:nvSpPr>
        <p:spPr>
          <a:xfrm>
            <a:off x="2349978" y="2752663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</a:t>
            </a:r>
          </a:p>
        </p:txBody>
      </p:sp>
      <p:sp>
        <p:nvSpPr>
          <p:cNvPr id="224" name="Rectangle 62">
            <a:extLst>
              <a:ext uri="{FF2B5EF4-FFF2-40B4-BE49-F238E27FC236}">
                <a16:creationId xmlns:a16="http://schemas.microsoft.com/office/drawing/2014/main" id="{BB75E424-55D3-544F-A0B0-34CC4DDBCD01}"/>
              </a:ext>
            </a:extLst>
          </p:cNvPr>
          <p:cNvSpPr/>
          <p:nvPr/>
        </p:nvSpPr>
        <p:spPr>
          <a:xfrm>
            <a:off x="3471463" y="3014695"/>
            <a:ext cx="1436099" cy="3001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:ReplenishParser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25" name="Straight Connector 45">
            <a:extLst>
              <a:ext uri="{FF2B5EF4-FFF2-40B4-BE49-F238E27FC236}">
                <a16:creationId xmlns:a16="http://schemas.microsoft.com/office/drawing/2014/main" id="{F690001D-05FA-4D4A-A42B-8DC8ABBA6600}"/>
              </a:ext>
            </a:extLst>
          </p:cNvPr>
          <p:cNvCxnSpPr>
            <a:cxnSpLocks/>
          </p:cNvCxnSpPr>
          <p:nvPr/>
        </p:nvCxnSpPr>
        <p:spPr>
          <a:xfrm>
            <a:off x="4185343" y="3230537"/>
            <a:ext cx="0" cy="7176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7" name="Rectangle 48">
            <a:extLst>
              <a:ext uri="{FF2B5EF4-FFF2-40B4-BE49-F238E27FC236}">
                <a16:creationId xmlns:a16="http://schemas.microsoft.com/office/drawing/2014/main" id="{EB1C70BD-AD30-1841-806B-31F1EA56AD83}"/>
              </a:ext>
            </a:extLst>
          </p:cNvPr>
          <p:cNvSpPr/>
          <p:nvPr/>
        </p:nvSpPr>
        <p:spPr>
          <a:xfrm>
            <a:off x="4127166" y="3406299"/>
            <a:ext cx="124692" cy="434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28" name="Straight Arrow Connector 27">
            <a:extLst>
              <a:ext uri="{FF2B5EF4-FFF2-40B4-BE49-F238E27FC236}">
                <a16:creationId xmlns:a16="http://schemas.microsoft.com/office/drawing/2014/main" id="{29806BBF-CB22-894A-A258-4EA18A01272D}"/>
              </a:ext>
            </a:extLst>
          </p:cNvPr>
          <p:cNvCxnSpPr>
            <a:cxnSpLocks/>
          </p:cNvCxnSpPr>
          <p:nvPr/>
        </p:nvCxnSpPr>
        <p:spPr>
          <a:xfrm>
            <a:off x="2148872" y="3408662"/>
            <a:ext cx="1983144" cy="23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89">
            <a:extLst>
              <a:ext uri="{FF2B5EF4-FFF2-40B4-BE49-F238E27FC236}">
                <a16:creationId xmlns:a16="http://schemas.microsoft.com/office/drawing/2014/main" id="{56A04741-05C9-3546-8686-EE5655AB101A}"/>
              </a:ext>
            </a:extLst>
          </p:cNvPr>
          <p:cNvCxnSpPr>
            <a:cxnSpLocks/>
          </p:cNvCxnSpPr>
          <p:nvPr/>
        </p:nvCxnSpPr>
        <p:spPr>
          <a:xfrm>
            <a:off x="2245616" y="3832616"/>
            <a:ext cx="18823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81">
            <a:extLst>
              <a:ext uri="{FF2B5EF4-FFF2-40B4-BE49-F238E27FC236}">
                <a16:creationId xmlns:a16="http://schemas.microsoft.com/office/drawing/2014/main" id="{79040C80-AF7D-1748-BCA9-F9FC70E443D2}"/>
              </a:ext>
            </a:extLst>
          </p:cNvPr>
          <p:cNvSpPr txBox="1"/>
          <p:nvPr/>
        </p:nvSpPr>
        <p:spPr>
          <a:xfrm>
            <a:off x="2058849" y="3233084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parse(“export”)</a:t>
            </a:r>
          </a:p>
        </p:txBody>
      </p:sp>
      <p:sp>
        <p:nvSpPr>
          <p:cNvPr id="231" name="TextBox 81">
            <a:extLst>
              <a:ext uri="{FF2B5EF4-FFF2-40B4-BE49-F238E27FC236}">
                <a16:creationId xmlns:a16="http://schemas.microsoft.com/office/drawing/2014/main" id="{02E948EB-396B-FD40-A36B-77ECD0A68C79}"/>
              </a:ext>
            </a:extLst>
          </p:cNvPr>
          <p:cNvSpPr txBox="1"/>
          <p:nvPr/>
        </p:nvSpPr>
        <p:spPr>
          <a:xfrm>
            <a:off x="2361698" y="3819463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</a:t>
            </a:r>
          </a:p>
        </p:txBody>
      </p:sp>
      <p:cxnSp>
        <p:nvCxnSpPr>
          <p:cNvPr id="239" name="Straight Arrow Connector 27">
            <a:extLst>
              <a:ext uri="{FF2B5EF4-FFF2-40B4-BE49-F238E27FC236}">
                <a16:creationId xmlns:a16="http://schemas.microsoft.com/office/drawing/2014/main" id="{B313F223-667E-4C41-B26F-C47DD5E2A1D6}"/>
              </a:ext>
            </a:extLst>
          </p:cNvPr>
          <p:cNvCxnSpPr>
            <a:cxnSpLocks/>
          </p:cNvCxnSpPr>
          <p:nvPr/>
        </p:nvCxnSpPr>
        <p:spPr>
          <a:xfrm>
            <a:off x="4211147" y="3527553"/>
            <a:ext cx="13988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89">
            <a:extLst>
              <a:ext uri="{FF2B5EF4-FFF2-40B4-BE49-F238E27FC236}">
                <a16:creationId xmlns:a16="http://schemas.microsoft.com/office/drawing/2014/main" id="{0D3C49AB-F3FD-9849-9ECE-26A81D2936D4}"/>
              </a:ext>
            </a:extLst>
          </p:cNvPr>
          <p:cNvCxnSpPr>
            <a:cxnSpLocks/>
          </p:cNvCxnSpPr>
          <p:nvPr/>
        </p:nvCxnSpPr>
        <p:spPr>
          <a:xfrm>
            <a:off x="4244683" y="3758628"/>
            <a:ext cx="1365286" cy="45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81">
            <a:extLst>
              <a:ext uri="{FF2B5EF4-FFF2-40B4-BE49-F238E27FC236}">
                <a16:creationId xmlns:a16="http://schemas.microsoft.com/office/drawing/2014/main" id="{9EB6B305-AB1C-0247-9232-56F98F42D9D9}"/>
              </a:ext>
            </a:extLst>
          </p:cNvPr>
          <p:cNvSpPr txBox="1"/>
          <p:nvPr/>
        </p:nvSpPr>
        <p:spPr>
          <a:xfrm>
            <a:off x="4314045" y="3335810"/>
            <a:ext cx="14580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ExportCommand</a:t>
            </a:r>
            <a:r>
              <a:rPr lang="en-US" sz="1100" dirty="0"/>
              <a:t>()</a:t>
            </a:r>
          </a:p>
        </p:txBody>
      </p:sp>
      <p:sp>
        <p:nvSpPr>
          <p:cNvPr id="242" name="TextBox 81">
            <a:extLst>
              <a:ext uri="{FF2B5EF4-FFF2-40B4-BE49-F238E27FC236}">
                <a16:creationId xmlns:a16="http://schemas.microsoft.com/office/drawing/2014/main" id="{4EDF3D09-9542-9140-8378-70C965FFD925}"/>
              </a:ext>
            </a:extLst>
          </p:cNvPr>
          <p:cNvSpPr txBox="1"/>
          <p:nvPr/>
        </p:nvSpPr>
        <p:spPr>
          <a:xfrm>
            <a:off x="4392964" y="3755509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2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89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Office Theme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AutoSortAddSequenceDiagram</dc:title>
  <dc:creator>Phoebe Chan</dc:creator>
  <cp:lastModifiedBy>Tan Kai Qun Jeremy</cp:lastModifiedBy>
  <cp:revision>25</cp:revision>
  <cp:lastPrinted>2019-11-10T18:34:21Z</cp:lastPrinted>
  <dcterms:created xsi:type="dcterms:W3CDTF">2019-11-10T17:12:22Z</dcterms:created>
  <dcterms:modified xsi:type="dcterms:W3CDTF">2019-11-11T05:16:37Z</dcterms:modified>
</cp:coreProperties>
</file>