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0"/>
    <p:restoredTop sz="94694"/>
  </p:normalViewPr>
  <p:slideViewPr>
    <p:cSldViewPr snapToGrid="0" snapToObjects="1">
      <p:cViewPr>
        <p:scale>
          <a:sx n="82" d="100"/>
          <a:sy n="82" d="100"/>
        </p:scale>
        <p:origin x="-4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3D913-C5C2-914C-9A3A-24678CAE18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301F3-91B0-4145-A3B8-DFFF57AF1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3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SortSequenceDiagram.png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9DE8F-60ED-46DE-94A8-21550AEF10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7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972-8879-2542-9619-DBDB5C6C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7722-DE8C-6345-8C4F-852A1EF67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0E12-FBFE-F349-9D2A-EC1BFDA5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6AC7-7EB0-2D40-9018-7C5FEFA4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30C9-896C-9443-82C2-CA6D7278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8E3F-E5F6-9E40-8182-1A8636A3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8E515-6543-E04E-9E16-F12559671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3FD58-FB8D-EC42-8433-B7C9D77D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9CE3-91C1-7543-B32A-897D8425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7EC9-09F6-7841-AB07-E5DF1C19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B2D50-BA00-FE48-AB2A-2D0A8F3FF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454C-52CB-9847-BF97-67F5C0AF6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6AA2-B0B6-8747-9D0C-11C3FE0C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082E-818D-644F-99C9-5B89B1EC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C0410-9338-424E-ACF9-2F1E1522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8129-32C1-E64B-9ECF-A25BEC1D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01C8-5955-0444-AAAD-05070358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E144-4546-F146-98E0-C482E473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26FD-BFE0-4647-8C7C-B5F192FC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2473-ADE4-0F43-979D-236F3016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7225-D136-A14A-AEC6-8B87E9EF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F807-653D-854C-A152-C34E7C59E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9951-A1A7-8F49-9E85-ADA77EE5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DD4F-AB7F-2B46-BA04-ED1FF6A6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B27F-9996-174C-82EC-E29502C0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6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F845-42FE-894B-A0F3-DA3D35D2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EC7-B631-9B46-925C-C631A628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6FF89-5AEB-214A-910C-C7F0CE8AB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21A8-D95B-8243-A1B9-159BC3EB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AEB27-4902-9A46-A9AB-A5D4F1D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AD9A-A336-9F4F-8C07-DA73686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0BF7-4B72-5D4F-A5DA-097583AF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5B850-5931-7444-9D25-4FB82BCD7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7A9EF-E276-B642-B8F9-A970B6FD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C7041-042A-F246-B4EB-0C35AAF6C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53C5C-8A97-FC4B-9433-298FF259C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AE076-DDC4-314A-8595-C6D7B71C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2293-F418-D24E-820B-69597A3D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3607B-39D4-534E-BC3A-8CE82354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3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B416-FC9F-2643-9F24-8D97118A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889D1-B390-E248-BED4-17BE259C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ADE51-739F-7D4D-8DC0-B064A9F5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5479A-2487-6E44-ADC8-4640D4D1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2A7C-5ED4-F047-B443-8100C014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CF35A-9516-7343-840D-1CBF60C3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26E80-3F91-FE4B-BAFB-3E98F34A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54A-A4D0-D94F-8138-1C38E040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83E5-590E-E14D-A124-36A5E1C6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F17E9-9F2E-B740-90C1-28A9DC688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F7869-4735-0F45-931B-50A0475A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FAC71-D563-5B41-8D8F-985F9A8C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EBBEC-D470-4C4E-9201-37CE37FF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57F0-E0B3-8F4C-ADC6-1B7C84BC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BA8F5-E595-504A-A2A9-115B48A71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0F1B4-B9C9-7F4A-B5C2-5E03D214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B648-7A44-EF45-A35A-BACD025F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A8AA0-BEBC-1B4F-8A16-2C3E4C31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6353-D7A7-8842-A353-4B8F459A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7DD44-AEDB-B246-8674-0229BD40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60C8-F6D2-994F-AD1C-13760555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9111-0987-AD40-A368-E8C8AFFB5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532F-86C1-7D44-8794-F6B59BCD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E3F1-13C3-954D-A07F-F88C7083A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>
            <a:extLst>
              <a:ext uri="{FF2B5EF4-FFF2-40B4-BE49-F238E27FC236}">
                <a16:creationId xmlns:a16="http://schemas.microsoft.com/office/drawing/2014/main" id="{CEBB73E4-9F41-3045-A9C6-53024673B241}"/>
              </a:ext>
            </a:extLst>
          </p:cNvPr>
          <p:cNvSpPr/>
          <p:nvPr/>
        </p:nvSpPr>
        <p:spPr>
          <a:xfrm>
            <a:off x="9348123" y="394608"/>
            <a:ext cx="2745127" cy="5976664"/>
          </a:xfrm>
          <a:prstGeom prst="roundRect">
            <a:avLst>
              <a:gd name="adj" fmla="val 9343"/>
            </a:avLst>
          </a:prstGeom>
          <a:solidFill>
            <a:srgbClr val="E6E0ED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B05F38C9-9AC3-7D47-9C01-ABEC2D16C16C}"/>
              </a:ext>
            </a:extLst>
          </p:cNvPr>
          <p:cNvSpPr/>
          <p:nvPr/>
        </p:nvSpPr>
        <p:spPr>
          <a:xfrm>
            <a:off x="161365" y="399972"/>
            <a:ext cx="9074557" cy="597666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FD4AAC-C7FD-3649-92BE-3209B5434CD1}"/>
              </a:ext>
            </a:extLst>
          </p:cNvPr>
          <p:cNvGrpSpPr/>
          <p:nvPr/>
        </p:nvGrpSpPr>
        <p:grpSpPr>
          <a:xfrm>
            <a:off x="377161" y="941844"/>
            <a:ext cx="11498833" cy="5153238"/>
            <a:chOff x="-10744" y="3145433"/>
            <a:chExt cx="3086959" cy="54102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34A855A-FD48-AE4E-BCFA-76256733C25F}"/>
                </a:ext>
              </a:extLst>
            </p:cNvPr>
            <p:cNvSpPr/>
            <p:nvPr/>
          </p:nvSpPr>
          <p:spPr>
            <a:xfrm>
              <a:off x="-10742" y="3145433"/>
              <a:ext cx="3086957" cy="5410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Snip Single Corner of Rectangle 80">
              <a:extLst>
                <a:ext uri="{FF2B5EF4-FFF2-40B4-BE49-F238E27FC236}">
                  <a16:creationId xmlns:a16="http://schemas.microsoft.com/office/drawing/2014/main" id="{A137C8EB-284E-B64F-9731-139F72E6241B}"/>
                </a:ext>
              </a:extLst>
            </p:cNvPr>
            <p:cNvSpPr/>
            <p:nvPr/>
          </p:nvSpPr>
          <p:spPr>
            <a:xfrm rot="10800000" flipH="1">
              <a:off x="-10744" y="3146539"/>
              <a:ext cx="650110" cy="3966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D316B5-337E-0949-B506-FAF72E6844B4}"/>
                </a:ext>
              </a:extLst>
            </p:cNvPr>
            <p:cNvSpPr txBox="1"/>
            <p:nvPr/>
          </p:nvSpPr>
          <p:spPr>
            <a:xfrm>
              <a:off x="32160" y="3146547"/>
              <a:ext cx="619075" cy="32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sd</a:t>
              </a:r>
              <a:r>
                <a:rPr lang="en-US" sz="1400" dirty="0"/>
                <a:t> parsing of arguments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C46A60-B892-6444-81AF-EF8C2AA476F2}"/>
              </a:ext>
            </a:extLst>
          </p:cNvPr>
          <p:cNvGrpSpPr/>
          <p:nvPr/>
        </p:nvGrpSpPr>
        <p:grpSpPr>
          <a:xfrm>
            <a:off x="1026797" y="1498052"/>
            <a:ext cx="1452872" cy="4521312"/>
            <a:chOff x="2229672" y="1790776"/>
            <a:chExt cx="1452872" cy="4301654"/>
          </a:xfrm>
        </p:grpSpPr>
        <p:sp>
          <p:nvSpPr>
            <p:cNvPr id="31" name="Rectangle 62">
              <a:extLst>
                <a:ext uri="{FF2B5EF4-FFF2-40B4-BE49-F238E27FC236}">
                  <a16:creationId xmlns:a16="http://schemas.microsoft.com/office/drawing/2014/main" id="{EF230252-E461-4445-84F6-2F6EA6D2EEA5}"/>
                </a:ext>
              </a:extLst>
            </p:cNvPr>
            <p:cNvSpPr/>
            <p:nvPr/>
          </p:nvSpPr>
          <p:spPr>
            <a:xfrm>
              <a:off x="2229672" y="1790776"/>
              <a:ext cx="1452872" cy="34208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48">
              <a:extLst>
                <a:ext uri="{FF2B5EF4-FFF2-40B4-BE49-F238E27FC236}">
                  <a16:creationId xmlns:a16="http://schemas.microsoft.com/office/drawing/2014/main" id="{016F8E71-22C0-5F48-BFD4-328EB38074ED}"/>
                </a:ext>
              </a:extLst>
            </p:cNvPr>
            <p:cNvSpPr/>
            <p:nvPr/>
          </p:nvSpPr>
          <p:spPr>
            <a:xfrm>
              <a:off x="2849421" y="2321980"/>
              <a:ext cx="150013" cy="37704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34" name="Straight Connector 45">
              <a:extLst>
                <a:ext uri="{FF2B5EF4-FFF2-40B4-BE49-F238E27FC236}">
                  <a16:creationId xmlns:a16="http://schemas.microsoft.com/office/drawing/2014/main" id="{0EF0A7E3-2F5A-CF4A-9214-3C0F71A81F17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2060848"/>
              <a:ext cx="0" cy="75943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44" name="Straight Arrow Connector 27">
            <a:extLst>
              <a:ext uri="{FF2B5EF4-FFF2-40B4-BE49-F238E27FC236}">
                <a16:creationId xmlns:a16="http://schemas.microsoft.com/office/drawing/2014/main" id="{9014F36A-C82F-994C-B103-8E7035EE68D4}"/>
              </a:ext>
            </a:extLst>
          </p:cNvPr>
          <p:cNvCxnSpPr>
            <a:cxnSpLocks/>
          </p:cNvCxnSpPr>
          <p:nvPr/>
        </p:nvCxnSpPr>
        <p:spPr>
          <a:xfrm flipV="1">
            <a:off x="1910588" y="2473298"/>
            <a:ext cx="9231734" cy="2353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EDA34574-9AA0-4549-9ECB-903FEDD3FC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91976" y="2884330"/>
            <a:ext cx="156923" cy="76200"/>
          </a:xfrm>
          <a:prstGeom prst="curvedConnector4">
            <a:avLst>
              <a:gd name="adj1" fmla="val -14116"/>
              <a:gd name="adj2" fmla="val 399999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81">
            <a:extLst>
              <a:ext uri="{FF2B5EF4-FFF2-40B4-BE49-F238E27FC236}">
                <a16:creationId xmlns:a16="http://schemas.microsoft.com/office/drawing/2014/main" id="{801D2CA0-4E2D-024A-B70A-13C3EEBC208C}"/>
              </a:ext>
            </a:extLst>
          </p:cNvPr>
          <p:cNvSpPr txBox="1"/>
          <p:nvPr/>
        </p:nvSpPr>
        <p:spPr>
          <a:xfrm>
            <a:off x="1989876" y="1994247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isXpireListView()</a:t>
            </a:r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4A13FE71-B0E9-C149-A7C4-8397D93D7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3984" y="2249166"/>
            <a:ext cx="156923" cy="76200"/>
          </a:xfrm>
          <a:prstGeom prst="curvedConnector4">
            <a:avLst>
              <a:gd name="adj1" fmla="val -6739"/>
              <a:gd name="adj2" fmla="val 40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73">
            <a:extLst>
              <a:ext uri="{FF2B5EF4-FFF2-40B4-BE49-F238E27FC236}">
                <a16:creationId xmlns:a16="http://schemas.microsoft.com/office/drawing/2014/main" id="{10AA9C92-E0AA-924D-8E28-BB1006D053F9}"/>
              </a:ext>
            </a:extLst>
          </p:cNvPr>
          <p:cNvSpPr/>
          <p:nvPr/>
        </p:nvSpPr>
        <p:spPr>
          <a:xfrm>
            <a:off x="1764681" y="2403180"/>
            <a:ext cx="145907" cy="428294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76C94BE-7788-EC49-B4F8-C1C4C8510DDB}"/>
              </a:ext>
            </a:extLst>
          </p:cNvPr>
          <p:cNvGrpSpPr/>
          <p:nvPr/>
        </p:nvGrpSpPr>
        <p:grpSpPr>
          <a:xfrm>
            <a:off x="10690606" y="1421365"/>
            <a:ext cx="1030504" cy="1323353"/>
            <a:chOff x="6349808" y="1714088"/>
            <a:chExt cx="1030504" cy="1323353"/>
          </a:xfrm>
        </p:grpSpPr>
        <p:sp>
          <p:nvSpPr>
            <p:cNvPr id="53" name="Rectangle 62">
              <a:extLst>
                <a:ext uri="{FF2B5EF4-FFF2-40B4-BE49-F238E27FC236}">
                  <a16:creationId xmlns:a16="http://schemas.microsoft.com/office/drawing/2014/main" id="{EECD1AF9-4CEB-5A40-A300-143A719E375F}"/>
                </a:ext>
              </a:extLst>
            </p:cNvPr>
            <p:cNvSpPr/>
            <p:nvPr/>
          </p:nvSpPr>
          <p:spPr>
            <a:xfrm>
              <a:off x="6349808" y="1714088"/>
              <a:ext cx="1030504" cy="346760"/>
            </a:xfrm>
            <a:prstGeom prst="rect">
              <a:avLst/>
            </a:prstGeom>
            <a:solidFill>
              <a:srgbClr val="7030A0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70">
              <a:extLst>
                <a:ext uri="{FF2B5EF4-FFF2-40B4-BE49-F238E27FC236}">
                  <a16:creationId xmlns:a16="http://schemas.microsoft.com/office/drawing/2014/main" id="{C655AE97-61AE-9A44-8C60-9FE1648BCCEA}"/>
                </a:ext>
              </a:extLst>
            </p:cNvPr>
            <p:cNvCxnSpPr>
              <a:cxnSpLocks/>
              <a:stCxn id="53" idx="2"/>
              <a:endCxn id="55" idx="2"/>
            </p:cNvCxnSpPr>
            <p:nvPr/>
          </p:nvCxnSpPr>
          <p:spPr>
            <a:xfrm>
              <a:off x="6865060" y="2060848"/>
              <a:ext cx="0" cy="97659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73">
              <a:extLst>
                <a:ext uri="{FF2B5EF4-FFF2-40B4-BE49-F238E27FC236}">
                  <a16:creationId xmlns:a16="http://schemas.microsoft.com/office/drawing/2014/main" id="{993F6FB4-63B8-A44A-A014-F10D3CB3AD0C}"/>
                </a:ext>
              </a:extLst>
            </p:cNvPr>
            <p:cNvSpPr/>
            <p:nvPr/>
          </p:nvSpPr>
          <p:spPr>
            <a:xfrm>
              <a:off x="6801524" y="2779949"/>
              <a:ext cx="127072" cy="25749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</p:grpSp>
      <p:sp>
        <p:nvSpPr>
          <p:cNvPr id="58" name="TextBox 81">
            <a:extLst>
              <a:ext uri="{FF2B5EF4-FFF2-40B4-BE49-F238E27FC236}">
                <a16:creationId xmlns:a16="http://schemas.microsoft.com/office/drawing/2014/main" id="{27517D6E-16B2-324C-8422-4811EA47C9C0}"/>
              </a:ext>
            </a:extLst>
          </p:cNvPr>
          <p:cNvSpPr txBox="1"/>
          <p:nvPr/>
        </p:nvSpPr>
        <p:spPr>
          <a:xfrm>
            <a:off x="2797284" y="2304021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7030A0"/>
                </a:solidFill>
              </a:rPr>
              <a:t>getCurrentView()</a:t>
            </a:r>
          </a:p>
        </p:txBody>
      </p:sp>
      <p:cxnSp>
        <p:nvCxnSpPr>
          <p:cNvPr id="61" name="Straight Arrow Connector 86">
            <a:extLst>
              <a:ext uri="{FF2B5EF4-FFF2-40B4-BE49-F238E27FC236}">
                <a16:creationId xmlns:a16="http://schemas.microsoft.com/office/drawing/2014/main" id="{0113FD75-57F3-4F47-B9F8-8C7997D6514C}"/>
              </a:ext>
            </a:extLst>
          </p:cNvPr>
          <p:cNvCxnSpPr>
            <a:cxnSpLocks/>
          </p:cNvCxnSpPr>
          <p:nvPr/>
        </p:nvCxnSpPr>
        <p:spPr>
          <a:xfrm>
            <a:off x="1910588" y="2736782"/>
            <a:ext cx="9295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1">
            <a:extLst>
              <a:ext uri="{FF2B5EF4-FFF2-40B4-BE49-F238E27FC236}">
                <a16:creationId xmlns:a16="http://schemas.microsoft.com/office/drawing/2014/main" id="{A2E59268-4378-6146-B5CE-DEEAEE9BE637}"/>
              </a:ext>
            </a:extLst>
          </p:cNvPr>
          <p:cNvSpPr txBox="1"/>
          <p:nvPr/>
        </p:nvSpPr>
        <p:spPr>
          <a:xfrm>
            <a:off x="2797284" y="2562293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7030A0"/>
                </a:solidFill>
              </a:rPr>
              <a:t>XPIRE or REPLENISH</a:t>
            </a:r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044216F4-4A47-0E4D-B54B-B238A2182646}"/>
              </a:ext>
            </a:extLst>
          </p:cNvPr>
          <p:cNvSpPr/>
          <p:nvPr/>
        </p:nvSpPr>
        <p:spPr>
          <a:xfrm>
            <a:off x="3558194" y="2980049"/>
            <a:ext cx="1085100" cy="315103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:XpireParser</a:t>
            </a:r>
            <a:endParaRPr lang="en-SG" sz="1400" dirty="0">
              <a:solidFill>
                <a:schemeClr val="bg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0FD50F8-95C1-8C4E-BE5D-A34F506E1D65}"/>
              </a:ext>
            </a:extLst>
          </p:cNvPr>
          <p:cNvGrpSpPr/>
          <p:nvPr/>
        </p:nvGrpSpPr>
        <p:grpSpPr>
          <a:xfrm>
            <a:off x="1205902" y="2864913"/>
            <a:ext cx="4199119" cy="3126428"/>
            <a:chOff x="4312425" y="2286326"/>
            <a:chExt cx="2815062" cy="189492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29097B-4B6E-954B-8F25-AA4CA70EAD2E}"/>
                </a:ext>
              </a:extLst>
            </p:cNvPr>
            <p:cNvSpPr/>
            <p:nvPr/>
          </p:nvSpPr>
          <p:spPr>
            <a:xfrm>
              <a:off x="4312426" y="2309769"/>
              <a:ext cx="2815061" cy="187148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C5D9B1-75A2-5C4E-875F-DC727D443A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425" y="3464860"/>
              <a:ext cx="2815062" cy="101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65A2ABC-8EB6-E243-9CD4-46CF36B8AB51}"/>
                </a:ext>
              </a:extLst>
            </p:cNvPr>
            <p:cNvSpPr txBox="1"/>
            <p:nvPr/>
          </p:nvSpPr>
          <p:spPr>
            <a:xfrm>
              <a:off x="4866542" y="2286326"/>
              <a:ext cx="373610" cy="18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[XPIRE]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37BE69-47AD-7E49-BBF6-945AC6A960CF}"/>
                </a:ext>
              </a:extLst>
            </p:cNvPr>
            <p:cNvSpPr txBox="1"/>
            <p:nvPr/>
          </p:nvSpPr>
          <p:spPr>
            <a:xfrm>
              <a:off x="4897576" y="3463846"/>
              <a:ext cx="311542" cy="18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[else]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F72C71-5A93-044E-8187-A18579212D2A}"/>
              </a:ext>
            </a:extLst>
          </p:cNvPr>
          <p:cNvSpPr txBox="1"/>
          <p:nvPr/>
        </p:nvSpPr>
        <p:spPr>
          <a:xfrm>
            <a:off x="1189303" y="2877586"/>
            <a:ext cx="364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alt</a:t>
            </a:r>
          </a:p>
        </p:txBody>
      </p:sp>
      <p:sp>
        <p:nvSpPr>
          <p:cNvPr id="100" name="Snip Single Corner of Rectangle 99">
            <a:extLst>
              <a:ext uri="{FF2B5EF4-FFF2-40B4-BE49-F238E27FC236}">
                <a16:creationId xmlns:a16="http://schemas.microsoft.com/office/drawing/2014/main" id="{09FAE137-85DB-3D46-8F72-4CFBF8E3BCC5}"/>
              </a:ext>
            </a:extLst>
          </p:cNvPr>
          <p:cNvSpPr/>
          <p:nvPr/>
        </p:nvSpPr>
        <p:spPr>
          <a:xfrm rot="10800000" flipH="1">
            <a:off x="1199906" y="2900111"/>
            <a:ext cx="328337" cy="201173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182B7331-72DA-0A46-AAB1-7FDBF9AFC027}"/>
              </a:ext>
            </a:extLst>
          </p:cNvPr>
          <p:cNvCxnSpPr>
            <a:cxnSpLocks/>
          </p:cNvCxnSpPr>
          <p:nvPr/>
        </p:nvCxnSpPr>
        <p:spPr>
          <a:xfrm>
            <a:off x="1764680" y="3465930"/>
            <a:ext cx="22798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27">
            <a:extLst>
              <a:ext uri="{FF2B5EF4-FFF2-40B4-BE49-F238E27FC236}">
                <a16:creationId xmlns:a16="http://schemas.microsoft.com/office/drawing/2014/main" id="{FC5638AF-E2E0-934A-AFFF-8B99CDFAC2CC}"/>
              </a:ext>
            </a:extLst>
          </p:cNvPr>
          <p:cNvCxnSpPr>
            <a:cxnSpLocks/>
          </p:cNvCxnSpPr>
          <p:nvPr/>
        </p:nvCxnSpPr>
        <p:spPr>
          <a:xfrm>
            <a:off x="1783795" y="5268415"/>
            <a:ext cx="2254139" cy="41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E7E2A0-CF6F-8941-8779-9EFF2EFCAF86}"/>
              </a:ext>
            </a:extLst>
          </p:cNvPr>
          <p:cNvGrpSpPr/>
          <p:nvPr/>
        </p:nvGrpSpPr>
        <p:grpSpPr>
          <a:xfrm>
            <a:off x="5790328" y="3239063"/>
            <a:ext cx="1935009" cy="1846321"/>
            <a:chOff x="6142914" y="5480617"/>
            <a:chExt cx="1935009" cy="1846321"/>
          </a:xfrm>
        </p:grpSpPr>
        <p:sp>
          <p:nvSpPr>
            <p:cNvPr id="103" name="Rectangle 62">
              <a:extLst>
                <a:ext uri="{FF2B5EF4-FFF2-40B4-BE49-F238E27FC236}">
                  <a16:creationId xmlns:a16="http://schemas.microsoft.com/office/drawing/2014/main" id="{B26BCAA6-DA8F-6D48-AD15-5C965A66A2FB}"/>
                </a:ext>
              </a:extLst>
            </p:cNvPr>
            <p:cNvSpPr/>
            <p:nvPr/>
          </p:nvSpPr>
          <p:spPr>
            <a:xfrm>
              <a:off x="6142914" y="5480617"/>
              <a:ext cx="1935009" cy="3659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</a:rPr>
                <a:t>SearchCommandParser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Straight Connector 45">
              <a:extLst>
                <a:ext uri="{FF2B5EF4-FFF2-40B4-BE49-F238E27FC236}">
                  <a16:creationId xmlns:a16="http://schemas.microsoft.com/office/drawing/2014/main" id="{8CA3DBC9-6632-B84A-A5A6-183C9AFDEA49}"/>
                </a:ext>
              </a:extLst>
            </p:cNvPr>
            <p:cNvCxnSpPr>
              <a:cxnSpLocks/>
            </p:cNvCxnSpPr>
            <p:nvPr/>
          </p:nvCxnSpPr>
          <p:spPr>
            <a:xfrm>
              <a:off x="7110313" y="5732307"/>
              <a:ext cx="5184" cy="159463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12" name="Straight Connector 45">
            <a:extLst>
              <a:ext uri="{FF2B5EF4-FFF2-40B4-BE49-F238E27FC236}">
                <a16:creationId xmlns:a16="http://schemas.microsoft.com/office/drawing/2014/main" id="{3E4AC37D-6303-F94B-A59B-685C88BD3827}"/>
              </a:ext>
            </a:extLst>
          </p:cNvPr>
          <p:cNvCxnSpPr>
            <a:cxnSpLocks/>
            <a:stCxn id="66" idx="2"/>
            <a:endCxn id="116" idx="0"/>
          </p:cNvCxnSpPr>
          <p:nvPr/>
        </p:nvCxnSpPr>
        <p:spPr>
          <a:xfrm flipH="1">
            <a:off x="4098022" y="3295152"/>
            <a:ext cx="2722" cy="1615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6" name="Rectangle 48">
            <a:extLst>
              <a:ext uri="{FF2B5EF4-FFF2-40B4-BE49-F238E27FC236}">
                <a16:creationId xmlns:a16="http://schemas.microsoft.com/office/drawing/2014/main" id="{AC058708-A4D6-3444-B818-9B8AE4122EE1}"/>
              </a:ext>
            </a:extLst>
          </p:cNvPr>
          <p:cNvSpPr/>
          <p:nvPr/>
        </p:nvSpPr>
        <p:spPr>
          <a:xfrm>
            <a:off x="4037934" y="3456727"/>
            <a:ext cx="120176" cy="12306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8176B20D-7470-D04F-B9BA-AACA12716617}"/>
              </a:ext>
            </a:extLst>
          </p:cNvPr>
          <p:cNvSpPr/>
          <p:nvPr/>
        </p:nvSpPr>
        <p:spPr>
          <a:xfrm>
            <a:off x="3382694" y="4861867"/>
            <a:ext cx="1436099" cy="300106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:ReplenishParser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44" name="Rectangle 48">
            <a:extLst>
              <a:ext uri="{FF2B5EF4-FFF2-40B4-BE49-F238E27FC236}">
                <a16:creationId xmlns:a16="http://schemas.microsoft.com/office/drawing/2014/main" id="{C928102E-B714-FF49-BAD8-3D4C2FE41A8A}"/>
              </a:ext>
            </a:extLst>
          </p:cNvPr>
          <p:cNvSpPr/>
          <p:nvPr/>
        </p:nvSpPr>
        <p:spPr>
          <a:xfrm>
            <a:off x="6685269" y="3593584"/>
            <a:ext cx="158740" cy="83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52" name="Straight Arrow Connector 27">
            <a:extLst>
              <a:ext uri="{FF2B5EF4-FFF2-40B4-BE49-F238E27FC236}">
                <a16:creationId xmlns:a16="http://schemas.microsoft.com/office/drawing/2014/main" id="{A7439872-4AFD-5B4E-AE84-0ECD92E0BC96}"/>
              </a:ext>
            </a:extLst>
          </p:cNvPr>
          <p:cNvCxnSpPr>
            <a:cxnSpLocks/>
          </p:cNvCxnSpPr>
          <p:nvPr/>
        </p:nvCxnSpPr>
        <p:spPr>
          <a:xfrm flipV="1">
            <a:off x="4190562" y="3519105"/>
            <a:ext cx="1593041" cy="75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33">
            <a:extLst>
              <a:ext uri="{FF2B5EF4-FFF2-40B4-BE49-F238E27FC236}">
                <a16:creationId xmlns:a16="http://schemas.microsoft.com/office/drawing/2014/main" id="{01CD9A51-2D96-6041-A861-A9D332FFA9D6}"/>
              </a:ext>
            </a:extLst>
          </p:cNvPr>
          <p:cNvCxnSpPr>
            <a:cxnSpLocks/>
          </p:cNvCxnSpPr>
          <p:nvPr/>
        </p:nvCxnSpPr>
        <p:spPr>
          <a:xfrm>
            <a:off x="4162636" y="3684225"/>
            <a:ext cx="25226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62">
            <a:extLst>
              <a:ext uri="{FF2B5EF4-FFF2-40B4-BE49-F238E27FC236}">
                <a16:creationId xmlns:a16="http://schemas.microsoft.com/office/drawing/2014/main" id="{C075CF92-AF3B-D44E-BD83-4DC01133EF00}"/>
              </a:ext>
            </a:extLst>
          </p:cNvPr>
          <p:cNvSpPr/>
          <p:nvPr/>
        </p:nvSpPr>
        <p:spPr>
          <a:xfrm>
            <a:off x="8421325" y="4049065"/>
            <a:ext cx="1569698" cy="352265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s:</a:t>
            </a:r>
            <a:r>
              <a:rPr lang="en-US" sz="1400" dirty="0" err="1">
                <a:solidFill>
                  <a:schemeClr val="bg1"/>
                </a:solidFill>
              </a:rPr>
              <a:t>SearchCommand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85259C58-B6B9-8D41-A2AF-119433620A20}"/>
              </a:ext>
            </a:extLst>
          </p:cNvPr>
          <p:cNvCxnSpPr>
            <a:cxnSpLocks/>
          </p:cNvCxnSpPr>
          <p:nvPr/>
        </p:nvCxnSpPr>
        <p:spPr>
          <a:xfrm>
            <a:off x="6842141" y="4234232"/>
            <a:ext cx="159863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8">
            <a:extLst>
              <a:ext uri="{FF2B5EF4-FFF2-40B4-BE49-F238E27FC236}">
                <a16:creationId xmlns:a16="http://schemas.microsoft.com/office/drawing/2014/main" id="{F309B458-1A9F-F846-A9B8-196D96EF4748}"/>
              </a:ext>
            </a:extLst>
          </p:cNvPr>
          <p:cNvSpPr/>
          <p:nvPr/>
        </p:nvSpPr>
        <p:spPr>
          <a:xfrm>
            <a:off x="6685535" y="3795001"/>
            <a:ext cx="153948" cy="804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8" name="TextBox 81">
            <a:extLst>
              <a:ext uri="{FF2B5EF4-FFF2-40B4-BE49-F238E27FC236}">
                <a16:creationId xmlns:a16="http://schemas.microsoft.com/office/drawing/2014/main" id="{1E223586-E4ED-AC46-9777-8A44D1419B14}"/>
              </a:ext>
            </a:extLst>
          </p:cNvPr>
          <p:cNvSpPr txBox="1"/>
          <p:nvPr/>
        </p:nvSpPr>
        <p:spPr>
          <a:xfrm>
            <a:off x="1712940" y="3290905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</a:t>
            </a:r>
            <a:r>
              <a:rPr lang="en-US" sz="1100" dirty="0" err="1"/>
              <a:t>search|banana</a:t>
            </a:r>
            <a:r>
              <a:rPr lang="en-US" sz="1100" dirty="0"/>
              <a:t>”)</a:t>
            </a:r>
          </a:p>
        </p:txBody>
      </p: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EC259190-CBC5-064D-AF59-CEF16ED74A11}"/>
              </a:ext>
            </a:extLst>
          </p:cNvPr>
          <p:cNvCxnSpPr>
            <a:cxnSpLocks/>
          </p:cNvCxnSpPr>
          <p:nvPr/>
        </p:nvCxnSpPr>
        <p:spPr>
          <a:xfrm>
            <a:off x="4190562" y="3814442"/>
            <a:ext cx="249470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81">
            <a:extLst>
              <a:ext uri="{FF2B5EF4-FFF2-40B4-BE49-F238E27FC236}">
                <a16:creationId xmlns:a16="http://schemas.microsoft.com/office/drawing/2014/main" id="{9A5D4C64-EE3D-774B-979B-CF0636A4869D}"/>
              </a:ext>
            </a:extLst>
          </p:cNvPr>
          <p:cNvSpPr txBox="1"/>
          <p:nvPr/>
        </p:nvSpPr>
        <p:spPr>
          <a:xfrm>
            <a:off x="4299836" y="3341087"/>
            <a:ext cx="14580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SearchCommandParser</a:t>
            </a:r>
            <a:r>
              <a:rPr lang="en-US" sz="1100" dirty="0"/>
              <a:t> (XPIRE)</a:t>
            </a:r>
          </a:p>
        </p:txBody>
      </p:sp>
      <p:cxnSp>
        <p:nvCxnSpPr>
          <p:cNvPr id="95" name="Straight Arrow Connector 33">
            <a:extLst>
              <a:ext uri="{FF2B5EF4-FFF2-40B4-BE49-F238E27FC236}">
                <a16:creationId xmlns:a16="http://schemas.microsoft.com/office/drawing/2014/main" id="{59F371E0-74E9-5248-A205-D646A0013DE1}"/>
              </a:ext>
            </a:extLst>
          </p:cNvPr>
          <p:cNvCxnSpPr>
            <a:cxnSpLocks/>
          </p:cNvCxnSpPr>
          <p:nvPr/>
        </p:nvCxnSpPr>
        <p:spPr>
          <a:xfrm>
            <a:off x="4142616" y="4589437"/>
            <a:ext cx="2542653" cy="99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33">
            <a:extLst>
              <a:ext uri="{FF2B5EF4-FFF2-40B4-BE49-F238E27FC236}">
                <a16:creationId xmlns:a16="http://schemas.microsoft.com/office/drawing/2014/main" id="{3BE3B332-D50D-1F4A-916B-21B0D77E0FAE}"/>
              </a:ext>
            </a:extLst>
          </p:cNvPr>
          <p:cNvCxnSpPr>
            <a:cxnSpLocks/>
          </p:cNvCxnSpPr>
          <p:nvPr/>
        </p:nvCxnSpPr>
        <p:spPr>
          <a:xfrm flipV="1">
            <a:off x="1766714" y="4689131"/>
            <a:ext cx="2395922" cy="10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5">
            <a:extLst>
              <a:ext uri="{FF2B5EF4-FFF2-40B4-BE49-F238E27FC236}">
                <a16:creationId xmlns:a16="http://schemas.microsoft.com/office/drawing/2014/main" id="{C2BB3BFA-7ABA-3A40-A682-CDCB7D991FBA}"/>
              </a:ext>
            </a:extLst>
          </p:cNvPr>
          <p:cNvCxnSpPr>
            <a:cxnSpLocks/>
          </p:cNvCxnSpPr>
          <p:nvPr/>
        </p:nvCxnSpPr>
        <p:spPr>
          <a:xfrm>
            <a:off x="4097840" y="5152282"/>
            <a:ext cx="2903" cy="1615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48">
            <a:extLst>
              <a:ext uri="{FF2B5EF4-FFF2-40B4-BE49-F238E27FC236}">
                <a16:creationId xmlns:a16="http://schemas.microsoft.com/office/drawing/2014/main" id="{8AE0C852-59E0-C94B-812E-D27D32AEE1E7}"/>
              </a:ext>
            </a:extLst>
          </p:cNvPr>
          <p:cNvSpPr/>
          <p:nvPr/>
        </p:nvSpPr>
        <p:spPr>
          <a:xfrm>
            <a:off x="4045719" y="5266795"/>
            <a:ext cx="129464" cy="6157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2" name="TextBox 81">
            <a:extLst>
              <a:ext uri="{FF2B5EF4-FFF2-40B4-BE49-F238E27FC236}">
                <a16:creationId xmlns:a16="http://schemas.microsoft.com/office/drawing/2014/main" id="{8BA4498F-5748-EE4E-9521-B5967C9F8376}"/>
              </a:ext>
            </a:extLst>
          </p:cNvPr>
          <p:cNvSpPr txBox="1"/>
          <p:nvPr/>
        </p:nvSpPr>
        <p:spPr>
          <a:xfrm>
            <a:off x="1712941" y="5085384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</a:t>
            </a:r>
            <a:r>
              <a:rPr lang="en-US" sz="1100" dirty="0" err="1"/>
              <a:t>search|banana</a:t>
            </a:r>
            <a:r>
              <a:rPr lang="en-US" sz="1100" dirty="0"/>
              <a:t>”)</a:t>
            </a:r>
          </a:p>
        </p:txBody>
      </p:sp>
      <p:sp>
        <p:nvSpPr>
          <p:cNvPr id="73" name="TextBox 81">
            <a:extLst>
              <a:ext uri="{FF2B5EF4-FFF2-40B4-BE49-F238E27FC236}">
                <a16:creationId xmlns:a16="http://schemas.microsoft.com/office/drawing/2014/main" id="{2B42AC41-9B68-1341-93D7-9E7FEE9B9B0A}"/>
              </a:ext>
            </a:extLst>
          </p:cNvPr>
          <p:cNvSpPr txBox="1"/>
          <p:nvPr/>
        </p:nvSpPr>
        <p:spPr>
          <a:xfrm>
            <a:off x="4309597" y="5219049"/>
            <a:ext cx="14580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SearchCommandParser</a:t>
            </a:r>
            <a:r>
              <a:rPr lang="en-US" sz="1100" dirty="0"/>
              <a:t> (REPLENISH)</a:t>
            </a:r>
          </a:p>
        </p:txBody>
      </p:sp>
      <p:cxnSp>
        <p:nvCxnSpPr>
          <p:cNvPr id="76" name="Straight Arrow Connector 27">
            <a:extLst>
              <a:ext uri="{FF2B5EF4-FFF2-40B4-BE49-F238E27FC236}">
                <a16:creationId xmlns:a16="http://schemas.microsoft.com/office/drawing/2014/main" id="{B33BBFA5-AF7B-3C48-85E9-62FAC5216F1D}"/>
              </a:ext>
            </a:extLst>
          </p:cNvPr>
          <p:cNvCxnSpPr>
            <a:cxnSpLocks/>
          </p:cNvCxnSpPr>
          <p:nvPr/>
        </p:nvCxnSpPr>
        <p:spPr>
          <a:xfrm flipV="1">
            <a:off x="4181815" y="5399388"/>
            <a:ext cx="1593041" cy="75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33">
            <a:extLst>
              <a:ext uri="{FF2B5EF4-FFF2-40B4-BE49-F238E27FC236}">
                <a16:creationId xmlns:a16="http://schemas.microsoft.com/office/drawing/2014/main" id="{D9457091-199F-ED44-8C2F-CAD8A6A5080B}"/>
              </a:ext>
            </a:extLst>
          </p:cNvPr>
          <p:cNvCxnSpPr>
            <a:cxnSpLocks/>
          </p:cNvCxnSpPr>
          <p:nvPr/>
        </p:nvCxnSpPr>
        <p:spPr>
          <a:xfrm>
            <a:off x="4142616" y="5555805"/>
            <a:ext cx="1615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27">
            <a:extLst>
              <a:ext uri="{FF2B5EF4-FFF2-40B4-BE49-F238E27FC236}">
                <a16:creationId xmlns:a16="http://schemas.microsoft.com/office/drawing/2014/main" id="{0267E251-02D9-0241-A88B-937DC375D6C0}"/>
              </a:ext>
            </a:extLst>
          </p:cNvPr>
          <p:cNvCxnSpPr>
            <a:cxnSpLocks/>
          </p:cNvCxnSpPr>
          <p:nvPr/>
        </p:nvCxnSpPr>
        <p:spPr>
          <a:xfrm flipV="1">
            <a:off x="4175183" y="5673255"/>
            <a:ext cx="1582693" cy="80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33">
            <a:extLst>
              <a:ext uri="{FF2B5EF4-FFF2-40B4-BE49-F238E27FC236}">
                <a16:creationId xmlns:a16="http://schemas.microsoft.com/office/drawing/2014/main" id="{1F0BD887-68ED-CC45-8563-08BBC5B55FD1}"/>
              </a:ext>
            </a:extLst>
          </p:cNvPr>
          <p:cNvCxnSpPr>
            <a:cxnSpLocks/>
          </p:cNvCxnSpPr>
          <p:nvPr/>
        </p:nvCxnSpPr>
        <p:spPr>
          <a:xfrm flipV="1">
            <a:off x="4152745" y="5831065"/>
            <a:ext cx="1605131" cy="12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3">
            <a:extLst>
              <a:ext uri="{FF2B5EF4-FFF2-40B4-BE49-F238E27FC236}">
                <a16:creationId xmlns:a16="http://schemas.microsoft.com/office/drawing/2014/main" id="{FD7B7B76-DC24-514B-8B82-350D1EC999D5}"/>
              </a:ext>
            </a:extLst>
          </p:cNvPr>
          <p:cNvCxnSpPr>
            <a:cxnSpLocks/>
          </p:cNvCxnSpPr>
          <p:nvPr/>
        </p:nvCxnSpPr>
        <p:spPr>
          <a:xfrm>
            <a:off x="1780174" y="5876600"/>
            <a:ext cx="2257760" cy="187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1">
            <a:extLst>
              <a:ext uri="{FF2B5EF4-FFF2-40B4-BE49-F238E27FC236}">
                <a16:creationId xmlns:a16="http://schemas.microsoft.com/office/drawing/2014/main" id="{8E1B5F3E-54D8-0142-970E-F286A709D300}"/>
              </a:ext>
            </a:extLst>
          </p:cNvPr>
          <p:cNvSpPr txBox="1"/>
          <p:nvPr/>
        </p:nvSpPr>
        <p:spPr>
          <a:xfrm>
            <a:off x="3859567" y="3799300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parse(“banana”)</a:t>
            </a:r>
          </a:p>
        </p:txBody>
      </p:sp>
      <p:sp>
        <p:nvSpPr>
          <p:cNvPr id="93" name="TextBox 81">
            <a:extLst>
              <a:ext uri="{FF2B5EF4-FFF2-40B4-BE49-F238E27FC236}">
                <a16:creationId xmlns:a16="http://schemas.microsoft.com/office/drawing/2014/main" id="{31DA628C-CB09-5A4E-B6E3-17FA8F7D77DF}"/>
              </a:ext>
            </a:extLst>
          </p:cNvPr>
          <p:cNvSpPr txBox="1"/>
          <p:nvPr/>
        </p:nvSpPr>
        <p:spPr>
          <a:xfrm>
            <a:off x="3847890" y="5653475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parse(“banana”)</a:t>
            </a:r>
          </a:p>
        </p:txBody>
      </p:sp>
      <p:cxnSp>
        <p:nvCxnSpPr>
          <p:cNvPr id="104" name="Straight Arrow Connector 27">
            <a:extLst>
              <a:ext uri="{FF2B5EF4-FFF2-40B4-BE49-F238E27FC236}">
                <a16:creationId xmlns:a16="http://schemas.microsoft.com/office/drawing/2014/main" id="{0B72B465-C3E8-1B4F-8758-5A54ED34DA8F}"/>
              </a:ext>
            </a:extLst>
          </p:cNvPr>
          <p:cNvCxnSpPr>
            <a:cxnSpLocks/>
          </p:cNvCxnSpPr>
          <p:nvPr/>
        </p:nvCxnSpPr>
        <p:spPr>
          <a:xfrm flipV="1">
            <a:off x="6844523" y="3853381"/>
            <a:ext cx="2569766" cy="956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62">
            <a:extLst>
              <a:ext uri="{FF2B5EF4-FFF2-40B4-BE49-F238E27FC236}">
                <a16:creationId xmlns:a16="http://schemas.microsoft.com/office/drawing/2014/main" id="{8248D659-5F51-2341-B453-F847B70A7A33}"/>
              </a:ext>
            </a:extLst>
          </p:cNvPr>
          <p:cNvSpPr/>
          <p:nvPr/>
        </p:nvSpPr>
        <p:spPr>
          <a:xfrm>
            <a:off x="9431094" y="3465930"/>
            <a:ext cx="1711228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p:ContainsKeywordsPredicate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4" name="Rectangle 60">
            <a:extLst>
              <a:ext uri="{FF2B5EF4-FFF2-40B4-BE49-F238E27FC236}">
                <a16:creationId xmlns:a16="http://schemas.microsoft.com/office/drawing/2014/main" id="{6BB079B1-E4EB-F441-B886-A6114393DB39}"/>
              </a:ext>
            </a:extLst>
          </p:cNvPr>
          <p:cNvSpPr/>
          <p:nvPr/>
        </p:nvSpPr>
        <p:spPr>
          <a:xfrm>
            <a:off x="10167474" y="3913126"/>
            <a:ext cx="187487" cy="9004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5" name="Straight Arrow Connector 62">
            <a:extLst>
              <a:ext uri="{FF2B5EF4-FFF2-40B4-BE49-F238E27FC236}">
                <a16:creationId xmlns:a16="http://schemas.microsoft.com/office/drawing/2014/main" id="{80DC631F-93AC-3F40-A359-7D1628FE60C3}"/>
              </a:ext>
            </a:extLst>
          </p:cNvPr>
          <p:cNvCxnSpPr>
            <a:cxnSpLocks/>
          </p:cNvCxnSpPr>
          <p:nvPr/>
        </p:nvCxnSpPr>
        <p:spPr>
          <a:xfrm>
            <a:off x="6842141" y="4003170"/>
            <a:ext cx="332533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81">
            <a:extLst>
              <a:ext uri="{FF2B5EF4-FFF2-40B4-BE49-F238E27FC236}">
                <a16:creationId xmlns:a16="http://schemas.microsoft.com/office/drawing/2014/main" id="{0F4043A2-1BFF-8849-ACB4-46EC67DFCB22}"/>
              </a:ext>
            </a:extLst>
          </p:cNvPr>
          <p:cNvSpPr txBox="1"/>
          <p:nvPr/>
        </p:nvSpPr>
        <p:spPr>
          <a:xfrm>
            <a:off x="7784758" y="3516392"/>
            <a:ext cx="152431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/>
              <a:t>ContainsKeywords</a:t>
            </a:r>
          </a:p>
          <a:p>
            <a:pPr algn="l"/>
            <a:r>
              <a:rPr lang="en-SG" sz="1100" dirty="0"/>
              <a:t>Predicate([“banana”])</a:t>
            </a:r>
            <a:endParaRPr lang="en-US" sz="1100" dirty="0"/>
          </a:p>
        </p:txBody>
      </p:sp>
      <p:sp>
        <p:nvSpPr>
          <p:cNvPr id="118" name="Rectangle 60">
            <a:extLst>
              <a:ext uri="{FF2B5EF4-FFF2-40B4-BE49-F238E27FC236}">
                <a16:creationId xmlns:a16="http://schemas.microsoft.com/office/drawing/2014/main" id="{3EB34A49-F1A6-E347-87C4-628E6B5A8740}"/>
              </a:ext>
            </a:extLst>
          </p:cNvPr>
          <p:cNvSpPr/>
          <p:nvPr/>
        </p:nvSpPr>
        <p:spPr>
          <a:xfrm>
            <a:off x="9092546" y="4391020"/>
            <a:ext cx="194603" cy="82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0" name="Straight Arrow Connector 33">
            <a:extLst>
              <a:ext uri="{FF2B5EF4-FFF2-40B4-BE49-F238E27FC236}">
                <a16:creationId xmlns:a16="http://schemas.microsoft.com/office/drawing/2014/main" id="{EAC6D58D-F40B-5C44-808F-939326FBA76A}"/>
              </a:ext>
            </a:extLst>
          </p:cNvPr>
          <p:cNvCxnSpPr>
            <a:cxnSpLocks/>
          </p:cNvCxnSpPr>
          <p:nvPr/>
        </p:nvCxnSpPr>
        <p:spPr>
          <a:xfrm>
            <a:off x="6842141" y="4471411"/>
            <a:ext cx="2238939" cy="25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81">
            <a:extLst>
              <a:ext uri="{FF2B5EF4-FFF2-40B4-BE49-F238E27FC236}">
                <a16:creationId xmlns:a16="http://schemas.microsoft.com/office/drawing/2014/main" id="{B2676901-313C-A549-8494-2E48D11307F4}"/>
              </a:ext>
            </a:extLst>
          </p:cNvPr>
          <p:cNvSpPr txBox="1"/>
          <p:nvPr/>
        </p:nvSpPr>
        <p:spPr>
          <a:xfrm>
            <a:off x="6951684" y="4063115"/>
            <a:ext cx="1223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100" dirty="0" err="1"/>
              <a:t>SearchCommand</a:t>
            </a:r>
            <a:r>
              <a:rPr lang="en-SG" sz="1100" dirty="0"/>
              <a:t>(p)</a:t>
            </a:r>
            <a:endParaRPr lang="en-US" sz="1100" dirty="0"/>
          </a:p>
        </p:txBody>
      </p:sp>
      <p:sp>
        <p:nvSpPr>
          <p:cNvPr id="127" name="TextBox 81">
            <a:extLst>
              <a:ext uri="{FF2B5EF4-FFF2-40B4-BE49-F238E27FC236}">
                <a16:creationId xmlns:a16="http://schemas.microsoft.com/office/drawing/2014/main" id="{32115C55-F676-FC4A-92AB-E99349E6A0E7}"/>
              </a:ext>
            </a:extLst>
          </p:cNvPr>
          <p:cNvSpPr txBox="1"/>
          <p:nvPr/>
        </p:nvSpPr>
        <p:spPr>
          <a:xfrm>
            <a:off x="4789030" y="4600602"/>
            <a:ext cx="3116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s</a:t>
            </a:r>
          </a:p>
        </p:txBody>
      </p:sp>
      <p:sp>
        <p:nvSpPr>
          <p:cNvPr id="128" name="TextBox 81">
            <a:extLst>
              <a:ext uri="{FF2B5EF4-FFF2-40B4-BE49-F238E27FC236}">
                <a16:creationId xmlns:a16="http://schemas.microsoft.com/office/drawing/2014/main" id="{9D2617B1-BBD1-5448-AFDA-40D1F79FB986}"/>
              </a:ext>
            </a:extLst>
          </p:cNvPr>
          <p:cNvSpPr txBox="1"/>
          <p:nvPr/>
        </p:nvSpPr>
        <p:spPr>
          <a:xfrm>
            <a:off x="4539058" y="5799943"/>
            <a:ext cx="3116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s</a:t>
            </a:r>
          </a:p>
        </p:txBody>
      </p:sp>
      <p:sp>
        <p:nvSpPr>
          <p:cNvPr id="129" name="TextBox 81">
            <a:extLst>
              <a:ext uri="{FF2B5EF4-FFF2-40B4-BE49-F238E27FC236}">
                <a16:creationId xmlns:a16="http://schemas.microsoft.com/office/drawing/2014/main" id="{CCA8EA78-BBAA-2343-9F59-BF0131CDC993}"/>
              </a:ext>
            </a:extLst>
          </p:cNvPr>
          <p:cNvSpPr txBox="1"/>
          <p:nvPr/>
        </p:nvSpPr>
        <p:spPr>
          <a:xfrm>
            <a:off x="3564033" y="4471840"/>
            <a:ext cx="3116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s</a:t>
            </a:r>
          </a:p>
        </p:txBody>
      </p:sp>
      <p:sp>
        <p:nvSpPr>
          <p:cNvPr id="130" name="TextBox 81">
            <a:extLst>
              <a:ext uri="{FF2B5EF4-FFF2-40B4-BE49-F238E27FC236}">
                <a16:creationId xmlns:a16="http://schemas.microsoft.com/office/drawing/2014/main" id="{404CF3E9-4C8B-F94B-87E1-456753C9BBB2}"/>
              </a:ext>
            </a:extLst>
          </p:cNvPr>
          <p:cNvSpPr txBox="1"/>
          <p:nvPr/>
        </p:nvSpPr>
        <p:spPr>
          <a:xfrm>
            <a:off x="3556161" y="5673255"/>
            <a:ext cx="3116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s</a:t>
            </a:r>
          </a:p>
        </p:txBody>
      </p:sp>
      <p:sp>
        <p:nvSpPr>
          <p:cNvPr id="131" name="TextBox 3">
            <a:extLst>
              <a:ext uri="{FF2B5EF4-FFF2-40B4-BE49-F238E27FC236}">
                <a16:creationId xmlns:a16="http://schemas.microsoft.com/office/drawing/2014/main" id="{6AC8D285-9872-8440-9F67-FD52502A6769}"/>
              </a:ext>
            </a:extLst>
          </p:cNvPr>
          <p:cNvSpPr txBox="1"/>
          <p:nvPr/>
        </p:nvSpPr>
        <p:spPr>
          <a:xfrm>
            <a:off x="6642689" y="4950025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2" name="Straight Connector 45">
            <a:extLst>
              <a:ext uri="{FF2B5EF4-FFF2-40B4-BE49-F238E27FC236}">
                <a16:creationId xmlns:a16="http://schemas.microsoft.com/office/drawing/2014/main" id="{8944ADBD-48B7-A74D-8D93-755864D52AE4}"/>
              </a:ext>
            </a:extLst>
          </p:cNvPr>
          <p:cNvCxnSpPr>
            <a:cxnSpLocks/>
          </p:cNvCxnSpPr>
          <p:nvPr/>
        </p:nvCxnSpPr>
        <p:spPr>
          <a:xfrm>
            <a:off x="4097840" y="5745299"/>
            <a:ext cx="0" cy="2626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3" name="Straight Connector 45">
            <a:extLst>
              <a:ext uri="{FF2B5EF4-FFF2-40B4-BE49-F238E27FC236}">
                <a16:creationId xmlns:a16="http://schemas.microsoft.com/office/drawing/2014/main" id="{09336A72-1D9D-744A-8547-8DFECFC86A5D}"/>
              </a:ext>
            </a:extLst>
          </p:cNvPr>
          <p:cNvCxnSpPr>
            <a:cxnSpLocks/>
          </p:cNvCxnSpPr>
          <p:nvPr/>
        </p:nvCxnSpPr>
        <p:spPr>
          <a:xfrm>
            <a:off x="4097840" y="4555173"/>
            <a:ext cx="0" cy="2626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TextBox 81">
            <a:extLst>
              <a:ext uri="{FF2B5EF4-FFF2-40B4-BE49-F238E27FC236}">
                <a16:creationId xmlns:a16="http://schemas.microsoft.com/office/drawing/2014/main" id="{BD55A3B8-6C4B-1645-B2E6-DE957C9D02FC}"/>
              </a:ext>
            </a:extLst>
          </p:cNvPr>
          <p:cNvSpPr txBox="1"/>
          <p:nvPr/>
        </p:nvSpPr>
        <p:spPr>
          <a:xfrm>
            <a:off x="7854292" y="4514765"/>
            <a:ext cx="3116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s</a:t>
            </a:r>
          </a:p>
        </p:txBody>
      </p:sp>
      <p:sp>
        <p:nvSpPr>
          <p:cNvPr id="106" name="TextBox 81">
            <a:extLst>
              <a:ext uri="{FF2B5EF4-FFF2-40B4-BE49-F238E27FC236}">
                <a16:creationId xmlns:a16="http://schemas.microsoft.com/office/drawing/2014/main" id="{AB2966EB-9651-7440-ABF2-2DA1AFF7A4EF}"/>
              </a:ext>
            </a:extLst>
          </p:cNvPr>
          <p:cNvSpPr txBox="1"/>
          <p:nvPr/>
        </p:nvSpPr>
        <p:spPr>
          <a:xfrm>
            <a:off x="8566935" y="3846048"/>
            <a:ext cx="497958" cy="169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>
                <a:solidFill>
                  <a:srgbClr val="7030A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31714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84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ViewSetParserSequenceDiagram </dc:title>
  <dc:creator>Phoebe Chan</dc:creator>
  <cp:lastModifiedBy>Tan Kai Qun Jeremy</cp:lastModifiedBy>
  <cp:revision>14</cp:revision>
  <dcterms:created xsi:type="dcterms:W3CDTF">2019-11-10T17:13:55Z</dcterms:created>
  <dcterms:modified xsi:type="dcterms:W3CDTF">2019-11-11T02:04:42Z</dcterms:modified>
</cp:coreProperties>
</file>