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4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A5BC-A899-EF4F-990B-0D00DD0F0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F68AE-2882-264D-85CF-62AA568BB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07FE-F122-AD40-B73F-AE6F8006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1399-04D6-924C-95E1-58C3C641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76262-2513-0B46-809D-CA7E9AC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80FA-8347-8647-BE17-B160C4E4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CAB85-01C3-C343-8D41-6ABAABD2C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D5D4-724F-4E4B-80CA-269676C2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5CCB-1002-4542-A4C8-50C52F1B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9309-2E1F-B241-AE78-09B5D376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CA5DD-873E-804C-AD85-366A1B9DC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3E94B-9DB9-9E49-B13A-41830F51E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3877-45D1-5347-9214-3941C722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C9F7-E1CA-BD4D-B654-89382781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03BF-9C33-9F41-BF55-54F7EE3C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050B-CA64-564A-86CF-49D0FCCF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20F1-CD35-834B-819C-FD7492F2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7574-F9E9-5444-BFD5-8406323B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C952B-F92A-D548-8A7E-1C4DE27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FADD-7700-954E-AD61-C2B8693C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814C-EC91-1840-8BD7-89279D0F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3BA0-41F5-094B-B2EE-3C630D739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81BB-2A7A-8544-839A-B235114A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6F79-8C8C-504E-96DD-CE0AA0E3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39ED-937F-2D40-84AE-EEBA0D8B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0ECE-B1E9-BA46-B829-CFD8C70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85D8-9712-4441-89A5-F50B14B10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74FD0-F235-AA46-9849-D39C991B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67244-6872-0740-8792-19B99A68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A520F-5FA5-864E-AC48-876CAB9F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2C6C-930F-454A-90C4-0A370F86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8E27-E541-514C-AF16-050D3C4A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9C57-3DDF-A147-A5C1-24F86DDD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4C971-DCE9-9E45-9BCC-09AF55748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09596-FE9E-154A-ABD3-1920DBAA2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6D904-C52E-0841-83BB-F6D592FB2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1884C-BFD3-D742-B7BD-024E1BE7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F3C9A-046D-3D46-BD7C-082D4630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00A27-D86C-314D-8EFF-A53A720E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BA37-9866-2946-9D0B-B8A039B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8E6AF-DC5A-0042-9F32-8494C920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488FC-1259-634F-9408-A17BF8B5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8648-5A6D-5841-965E-F8250F5D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B8CB6-32AB-7B4A-AAB0-A94DA0E1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CFEFF-EC98-7D4B-BDAC-0EB7D666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9BFBF-670B-CE47-AA80-30AA009C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7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B09-7D33-0F41-A243-390CD6D0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9BB8-A041-9F4D-9C11-7B2C2C42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7F7B8-00B9-B044-8074-9C594F08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47BEF-0019-5B49-8859-D7A35B3F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AD888-59AF-3F42-95A8-DC1A3CA7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F3AC-534A-EA45-BB2F-FB0B2884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364-8B15-3A49-AC1F-EEB2005A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B8DFF-9B4B-644A-AD23-E039FBD25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EAD89-CD43-9C40-8C6E-D4DBDCB7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54CBE-9BEE-6544-8873-B7E7BA24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A991E-5828-F64E-8606-B099EB30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CB5AA-BE4F-A54A-BA40-BF0AE6BB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9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C06E8-B35F-8543-A3AE-DB6E4565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1E9A3-D1A5-6C45-91F7-6D31EB11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400B-8DEE-6345-BCB5-EA9225420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09D9-EFA9-D443-86EC-9E2FD7A1A88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12B8-F2DE-8540-B1F7-50E57DDCB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2521-EB20-A54B-B4C7-13785507A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A081-0ECA-3F47-B15D-D95082B3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662-B3AB-2C45-AAF8-15FCFFB1E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 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0E2C8-AAD1-264D-AC8F-1C8FC6162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8ACDB22-334A-C34D-8687-9DE5C7286F07}"/>
              </a:ext>
            </a:extLst>
          </p:cNvPr>
          <p:cNvSpPr/>
          <p:nvPr/>
        </p:nvSpPr>
        <p:spPr>
          <a:xfrm>
            <a:off x="3038002" y="1257667"/>
            <a:ext cx="210208" cy="210208"/>
          </a:xfrm>
          <a:prstGeom prst="ellipse">
            <a:avLst/>
          </a:prstGeom>
          <a:effectLst>
            <a:outerShdw blurRad="50800" dist="635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08E82F-6D75-FD45-ADF3-F713C8AB2194}"/>
              </a:ext>
            </a:extLst>
          </p:cNvPr>
          <p:cNvCxnSpPr>
            <a:cxnSpLocks/>
          </p:cNvCxnSpPr>
          <p:nvPr/>
        </p:nvCxnSpPr>
        <p:spPr>
          <a:xfrm>
            <a:off x="3148837" y="1467875"/>
            <a:ext cx="0" cy="5642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D51641-F0DB-A24D-9DF2-58C67B9CBF93}"/>
              </a:ext>
            </a:extLst>
          </p:cNvPr>
          <p:cNvSpPr/>
          <p:nvPr/>
        </p:nvSpPr>
        <p:spPr>
          <a:xfrm>
            <a:off x="1268385" y="2045060"/>
            <a:ext cx="3694018" cy="43239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User executes sort command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B262C-3513-7C4D-8E1A-E9B270605B31}"/>
              </a:ext>
            </a:extLst>
          </p:cNvPr>
          <p:cNvCxnSpPr>
            <a:cxnSpLocks/>
          </p:cNvCxnSpPr>
          <p:nvPr/>
        </p:nvCxnSpPr>
        <p:spPr>
          <a:xfrm>
            <a:off x="3136972" y="2615155"/>
            <a:ext cx="0" cy="5642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17888-6E92-F541-BA4A-BEE47E467EC6}"/>
              </a:ext>
            </a:extLst>
          </p:cNvPr>
          <p:cNvSpPr/>
          <p:nvPr/>
        </p:nvSpPr>
        <p:spPr>
          <a:xfrm rot="18976475">
            <a:off x="3031868" y="3278370"/>
            <a:ext cx="210208" cy="226949"/>
          </a:xfrm>
          <a:prstGeom prst="rect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 w="25400"/>
          <a:effectLst>
            <a:outerShdw blurRad="50800" dist="63500" dir="17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499D3-92CE-EE42-8A3C-54FD5976F52A}"/>
              </a:ext>
            </a:extLst>
          </p:cNvPr>
          <p:cNvCxnSpPr>
            <a:cxnSpLocks/>
          </p:cNvCxnSpPr>
          <p:nvPr/>
        </p:nvCxnSpPr>
        <p:spPr>
          <a:xfrm flipH="1">
            <a:off x="3132003" y="3603465"/>
            <a:ext cx="2" cy="4697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7ED4D2-E10B-9141-8392-65FB4893731B}"/>
              </a:ext>
            </a:extLst>
          </p:cNvPr>
          <p:cNvCxnSpPr>
            <a:cxnSpLocks/>
          </p:cNvCxnSpPr>
          <p:nvPr/>
        </p:nvCxnSpPr>
        <p:spPr>
          <a:xfrm>
            <a:off x="3325962" y="3391844"/>
            <a:ext cx="267329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DDAE6E-36CB-7148-A66E-B735137B4504}"/>
              </a:ext>
            </a:extLst>
          </p:cNvPr>
          <p:cNvSpPr txBox="1"/>
          <p:nvPr/>
        </p:nvSpPr>
        <p:spPr>
          <a:xfrm>
            <a:off x="2425243" y="3628039"/>
            <a:ext cx="72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[else]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7AF12C86-0F3C-774D-8828-542EF3F1CA4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4594496" y="3740264"/>
            <a:ext cx="1243884" cy="4103508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566867-88A7-CE4C-B371-FC65B0511194}"/>
              </a:ext>
            </a:extLst>
          </p:cNvPr>
          <p:cNvGrpSpPr/>
          <p:nvPr/>
        </p:nvGrpSpPr>
        <p:grpSpPr>
          <a:xfrm>
            <a:off x="9126289" y="6260814"/>
            <a:ext cx="288000" cy="288000"/>
            <a:chOff x="10199381" y="6245445"/>
            <a:chExt cx="288000" cy="28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8B191C5-D266-1B49-A57B-BF5356ADAB02}"/>
                </a:ext>
              </a:extLst>
            </p:cNvPr>
            <p:cNvSpPr/>
            <p:nvPr/>
          </p:nvSpPr>
          <p:spPr>
            <a:xfrm>
              <a:off x="10199381" y="6245445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CAF948-CFFB-7441-8C30-25719CB0EF84}"/>
                </a:ext>
              </a:extLst>
            </p:cNvPr>
            <p:cNvSpPr/>
            <p:nvPr/>
          </p:nvSpPr>
          <p:spPr>
            <a:xfrm>
              <a:off x="10245938" y="6299445"/>
              <a:ext cx="180000" cy="180000"/>
            </a:xfrm>
            <a:prstGeom prst="ellipse">
              <a:avLst/>
            </a:prstGeom>
            <a:effectLst>
              <a:outerShdw blurRad="50800" dist="63500" dir="2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CE18D4-1090-2047-A538-4D0CF809D4BB}"/>
              </a:ext>
            </a:extLst>
          </p:cNvPr>
          <p:cNvCxnSpPr>
            <a:cxnSpLocks/>
          </p:cNvCxnSpPr>
          <p:nvPr/>
        </p:nvCxnSpPr>
        <p:spPr>
          <a:xfrm>
            <a:off x="7786254" y="6407125"/>
            <a:ext cx="122644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E2C429B-05A6-6143-8CA1-A6CA2397A0D6}"/>
              </a:ext>
            </a:extLst>
          </p:cNvPr>
          <p:cNvSpPr txBox="1"/>
          <p:nvPr/>
        </p:nvSpPr>
        <p:spPr>
          <a:xfrm>
            <a:off x="3325962" y="3048606"/>
            <a:ext cx="256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[valid method of sorting]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049D74-36AC-AE44-992D-7F95FA26CD84}"/>
              </a:ext>
            </a:extLst>
          </p:cNvPr>
          <p:cNvSpPr/>
          <p:nvPr/>
        </p:nvSpPr>
        <p:spPr>
          <a:xfrm rot="18976475">
            <a:off x="7406192" y="6301992"/>
            <a:ext cx="210208" cy="226949"/>
          </a:xfrm>
          <a:prstGeom prst="rect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 w="25400"/>
          <a:effectLst>
            <a:outerShdw blurRad="50800" dist="63500" dir="17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89FD80C-1CCC-CF43-A3A9-1286CBCCEF6C}"/>
              </a:ext>
            </a:extLst>
          </p:cNvPr>
          <p:cNvSpPr/>
          <p:nvPr/>
        </p:nvSpPr>
        <p:spPr>
          <a:xfrm>
            <a:off x="6075413" y="3130758"/>
            <a:ext cx="3094291" cy="448757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Set XYZ method of sorting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12AB511-7166-A14B-9F0E-B8E58191076E}"/>
              </a:ext>
            </a:extLst>
          </p:cNvPr>
          <p:cNvSpPr/>
          <p:nvPr/>
        </p:nvSpPr>
        <p:spPr>
          <a:xfrm>
            <a:off x="5886424" y="4135386"/>
            <a:ext cx="3458619" cy="448757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Set SortedList’s comparator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816DCA-32BC-8940-B585-BFFE3AC285E6}"/>
              </a:ext>
            </a:extLst>
          </p:cNvPr>
          <p:cNvCxnSpPr>
            <a:cxnSpLocks/>
          </p:cNvCxnSpPr>
          <p:nvPr/>
        </p:nvCxnSpPr>
        <p:spPr>
          <a:xfrm flipH="1">
            <a:off x="7550958" y="3629079"/>
            <a:ext cx="2" cy="4697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506F4F-DEFE-5F4B-BEF7-ABFB52F33186}"/>
              </a:ext>
            </a:extLst>
          </p:cNvPr>
          <p:cNvCxnSpPr>
            <a:cxnSpLocks/>
          </p:cNvCxnSpPr>
          <p:nvPr/>
        </p:nvCxnSpPr>
        <p:spPr>
          <a:xfrm flipH="1">
            <a:off x="7525400" y="4643997"/>
            <a:ext cx="2" cy="4697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FB69547-A48F-6A42-9F11-F13F4347C267}"/>
              </a:ext>
            </a:extLst>
          </p:cNvPr>
          <p:cNvSpPr/>
          <p:nvPr/>
        </p:nvSpPr>
        <p:spPr>
          <a:xfrm>
            <a:off x="6188241" y="5195628"/>
            <a:ext cx="2725433" cy="448757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Update list view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CAC919-CC7B-4942-AB3B-4EC11208FB08}"/>
              </a:ext>
            </a:extLst>
          </p:cNvPr>
          <p:cNvCxnSpPr>
            <a:cxnSpLocks/>
          </p:cNvCxnSpPr>
          <p:nvPr/>
        </p:nvCxnSpPr>
        <p:spPr>
          <a:xfrm flipH="1">
            <a:off x="7511296" y="5728148"/>
            <a:ext cx="2" cy="4697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401852C-51E7-D443-90BC-8A630D59B9DC}"/>
              </a:ext>
            </a:extLst>
          </p:cNvPr>
          <p:cNvSpPr/>
          <p:nvPr/>
        </p:nvSpPr>
        <p:spPr>
          <a:xfrm>
            <a:off x="778098" y="648993"/>
            <a:ext cx="3750155" cy="432393"/>
          </a:xfrm>
          <a:prstGeom prst="roundRect">
            <a:avLst/>
          </a:prstGeom>
          <a:solidFill>
            <a:schemeClr val="bg1">
              <a:alpha val="44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Activity: Execute sort command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EC7394-5B77-3644-858F-23B09700E47F}"/>
              </a:ext>
            </a:extLst>
          </p:cNvPr>
          <p:cNvGrpSpPr/>
          <p:nvPr/>
        </p:nvGrpSpPr>
        <p:grpSpPr>
          <a:xfrm>
            <a:off x="1613779" y="4207471"/>
            <a:ext cx="3101810" cy="962605"/>
            <a:chOff x="1613779" y="4207471"/>
            <a:chExt cx="3101810" cy="962605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7EC57EF5-9B10-6945-ADA7-1C3AD132E512}"/>
                </a:ext>
              </a:extLst>
            </p:cNvPr>
            <p:cNvSpPr/>
            <p:nvPr/>
          </p:nvSpPr>
          <p:spPr>
            <a:xfrm>
              <a:off x="1613779" y="4207471"/>
              <a:ext cx="3101810" cy="962605"/>
            </a:xfrm>
            <a:prstGeom prst="roundRect">
              <a:avLst/>
            </a:prstGeom>
            <a:solidFill>
              <a:schemeClr val="bg1">
                <a:lumMod val="85000"/>
                <a:alpha val="44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Wawati SC" pitchFamily="82" charset="-122"/>
                  <a:cs typeface="Consolas" panose="020B0609020204030204" pitchFamily="49" charset="0"/>
                </a:rPr>
                <a:t>Check for spelling errors in command arguments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45CA41E-B979-B943-892C-8A0104B6E1D8}"/>
                </a:ext>
              </a:extLst>
            </p:cNvPr>
            <p:cNvGrpSpPr/>
            <p:nvPr/>
          </p:nvGrpSpPr>
          <p:grpSpPr>
            <a:xfrm>
              <a:off x="4400931" y="4733728"/>
              <a:ext cx="127322" cy="211720"/>
              <a:chOff x="1226916" y="2063118"/>
              <a:chExt cx="312150" cy="425751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2A19A61-5E26-904F-9D77-95F433D87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6916" y="2263691"/>
                <a:ext cx="0" cy="22517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61CC6B3-9E46-154A-B1BC-79B18F3CF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916" y="2263691"/>
                <a:ext cx="31215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F90921D-D4A3-CC41-9186-AE7ABC62E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9066" y="2263691"/>
                <a:ext cx="0" cy="22517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06B60E6-7E34-3E49-86D5-3C2F5EA28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991" y="2063118"/>
                <a:ext cx="0" cy="425751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lded Corner 1">
            <a:extLst>
              <a:ext uri="{FF2B5EF4-FFF2-40B4-BE49-F238E27FC236}">
                <a16:creationId xmlns:a16="http://schemas.microsoft.com/office/drawing/2014/main" id="{11221C08-BC27-2042-BD4B-1FB6C2B79BCC}"/>
              </a:ext>
            </a:extLst>
          </p:cNvPr>
          <p:cNvSpPr/>
          <p:nvPr/>
        </p:nvSpPr>
        <p:spPr>
          <a:xfrm>
            <a:off x="5512292" y="1539381"/>
            <a:ext cx="2038665" cy="492704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 sort|date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888442-4178-7442-9D3E-07805A6062A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974878" y="1785733"/>
            <a:ext cx="537414" cy="3942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886A046-2B0B-E943-9904-C5FFF6A0017E}"/>
              </a:ext>
            </a:extLst>
          </p:cNvPr>
          <p:cNvSpPr/>
          <p:nvPr/>
        </p:nvSpPr>
        <p:spPr>
          <a:xfrm>
            <a:off x="8625785" y="2159491"/>
            <a:ext cx="2839223" cy="564211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 name or date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592269-B8DC-EB48-80ED-55FF4827AEE5}"/>
              </a:ext>
            </a:extLst>
          </p:cNvPr>
          <p:cNvCxnSpPr>
            <a:cxnSpLocks/>
            <a:stCxn id="62" idx="3"/>
            <a:endCxn id="39" idx="2"/>
          </p:cNvCxnSpPr>
          <p:nvPr/>
        </p:nvCxnSpPr>
        <p:spPr>
          <a:xfrm flipV="1">
            <a:off x="9169704" y="2723702"/>
            <a:ext cx="875693" cy="6314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5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Sort Activity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 Activity Diagram</dc:title>
  <dc:creator>Phoebe Chan</dc:creator>
  <cp:lastModifiedBy>Phoebe Chan</cp:lastModifiedBy>
  <cp:revision>1</cp:revision>
  <dcterms:created xsi:type="dcterms:W3CDTF">2019-11-10T17:10:03Z</dcterms:created>
  <dcterms:modified xsi:type="dcterms:W3CDTF">2019-11-10T17:10:23Z</dcterms:modified>
</cp:coreProperties>
</file>