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89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94"/>
  </p:normalViewPr>
  <p:slideViewPr>
    <p:cSldViewPr snapToGrid="0" snapToObjects="1">
      <p:cViewPr>
        <p:scale>
          <a:sx n="59" d="100"/>
          <a:sy n="59" d="100"/>
        </p:scale>
        <p:origin x="1882" y="-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91089-249D-684E-B664-357E7943CAD1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55A3F-BC8F-C545-86A1-999C15305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err="1"/>
              <a:t>AutoSortAddPartSequenceDiagram.png</a:t>
            </a:r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59DE8F-60ED-46DE-94A8-21550AEF109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58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DD17-5FED-D148-90E5-D6AFE3471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8653D-AB18-F547-A11D-E274BEB12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905A-958A-F54F-9463-CFE50C80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86AD-2D88-0143-A42C-5C12FC7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AEC2-23DC-084A-A541-86366B7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B76D5-FD94-8842-A792-1878510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4CA83-1898-4F4B-B5A5-99BDC06B2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1616-0A08-6841-9458-44CC026E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56FF-B3FE-544E-93FC-06CD5B95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4EBC-F139-1049-A2BF-19E18748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83006-9FA5-A548-AD3A-F08437BD6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FBD5-71FD-9542-8F3A-250CDD13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2BFD-0FA4-4C41-BAA5-71C9A710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27DC-F889-ED4B-BB23-6202D2C2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E760-4368-3047-8169-72ACC6A6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1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4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18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845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90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26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17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D152-7752-804C-B8D4-9FA7F197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CB7-278E-3545-908D-80A1CA54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83F3-CCE6-4B44-9660-71803993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23AC-F9D2-CE4A-BD76-982A97B6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D6C09-AB8A-F243-98CA-0A3A78E8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94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3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04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9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4A39-F079-B644-A452-00519378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7459F-EED0-4C4E-870B-05B32F6A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EC67-FD3D-3045-8A73-B0EEFB33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4A14-3753-6146-B584-8BF1A914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1C9A9-B0C2-0F49-94B3-72F79273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CB68-CB98-274C-94FB-39A72CB6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99454-48B4-224B-B9F1-CB4B317D4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13625-5E3E-2F49-9E3D-A3A5DF98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18206-B2B1-C44B-B38E-74DA0390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8404-9D8D-3B45-9BDA-05AC212F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D68F0-C318-DB47-972D-E86D82E3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2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9659-55AB-2844-BE86-EE61AA13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5DB6-B50B-B841-968F-2D1F978F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02DC-8B07-A849-9406-5ECB3C626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E9C56-6F44-6E4C-9DFB-FC4EB05FC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7A1C7-5AAE-2446-962B-9318B7C2E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29B8E-0460-0E47-BF66-9BBA7822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C2BC4-3B03-974C-A827-2E069EB8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BB6DF-B832-2D45-B89C-437C29CD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9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501A-807D-F340-8B12-07C309FE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3788E-785E-0142-9415-29AF9048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C2AA9-04EF-7346-B937-0891E24E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B3E9-290B-BD4F-9CC1-41CCAC72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B53A3-24D6-0248-B620-BD83BE6B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4F951-A45F-6141-B0BA-808F1EAD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640C6-19C4-674E-A6FF-D72AB2DA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D1CB-DE4E-CF4A-A8AD-6CA212C1C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C151-5481-6144-B375-DB332BCF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C2475-0341-ED41-97B3-216753A9D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DDF01-7A70-9544-94B3-F4EBD5D9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DD9F6-E870-DA48-B4AE-3FC61F34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B258E-808A-7B4F-9E9A-A0313357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7392-4E0D-C948-8D7E-417E2375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EA9A5-072C-E64A-8824-798718EA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9F812-1744-EC4B-BDB5-13F9AA8D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55E1-95E4-8244-A9F1-10064965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48633-53A5-AE4F-B507-744CD087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1DD1-E913-9746-8C24-10DF0E0D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8EBBB-6312-A349-BC76-D8A6A17F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ED6D-CAB8-644E-893C-873FACB80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74527-5D7B-6844-BE59-C665D5FB0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5CD62-086A-4149-A566-636CBA33784A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1565-04A6-1B40-A8F0-7B29D1C98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1DC74-CDC9-BB45-8D2B-2DCE1EED3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597C1-8F05-DE43-AF9F-6FAE45C06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80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5A89-7345-2C41-BCA4-49532931D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TagSequenceDiagram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EA441-C09E-104F-A877-C4C1E6657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4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111505" y="19086"/>
            <a:ext cx="14185576" cy="10884266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580091" y="770374"/>
            <a:ext cx="9898755" cy="10132978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  <a:latin typeface="Calibri"/>
              </a:rPr>
              <a:t>Logic</a:t>
            </a:r>
            <a:endParaRPr lang="en-SG" sz="1200" b="1" dirty="0">
              <a:solidFill>
                <a:srgbClr val="0070C0"/>
              </a:solidFill>
              <a:latin typeface="Calibri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911BC4B-6D07-EE48-80B4-2A79E083CE34}"/>
              </a:ext>
            </a:extLst>
          </p:cNvPr>
          <p:cNvGrpSpPr/>
          <p:nvPr/>
        </p:nvGrpSpPr>
        <p:grpSpPr>
          <a:xfrm>
            <a:off x="-428509" y="815814"/>
            <a:ext cx="3624548" cy="9547380"/>
            <a:chOff x="-1704872" y="772546"/>
            <a:chExt cx="3624548" cy="9547380"/>
          </a:xfrm>
        </p:grpSpPr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302CBBDD-2DAE-4123-AC90-CCB82B3247C4}"/>
                </a:ext>
              </a:extLst>
            </p:cNvPr>
            <p:cNvSpPr/>
            <p:nvPr/>
          </p:nvSpPr>
          <p:spPr>
            <a:xfrm>
              <a:off x="464047" y="7725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prstClr val="white"/>
                  </a:solidFill>
                  <a:latin typeface="Calibri"/>
                </a:rPr>
                <a:t>:LogicManager</a:t>
              </a:r>
              <a:endParaRPr lang="en-SG" sz="1600" dirty="0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F9ED495-87B6-4755-A38C-54FD9A2C93B8}"/>
                </a:ext>
              </a:extLst>
            </p:cNvPr>
            <p:cNvCxnSpPr/>
            <p:nvPr/>
          </p:nvCxnSpPr>
          <p:spPr>
            <a:xfrm>
              <a:off x="1191859" y="1136219"/>
              <a:ext cx="0" cy="2597583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086B8858-8CC1-4798-9B08-12F3BA1E55E4}"/>
                </a:ext>
              </a:extLst>
            </p:cNvPr>
            <p:cNvSpPr/>
            <p:nvPr/>
          </p:nvSpPr>
          <p:spPr>
            <a:xfrm>
              <a:off x="1119852" y="1563337"/>
              <a:ext cx="133585" cy="8756589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4" name="Straight Arrow Connector 22">
              <a:extLst>
                <a:ext uri="{FF2B5EF4-FFF2-40B4-BE49-F238E27FC236}">
                  <a16:creationId xmlns:a16="http://schemas.microsoft.com/office/drawing/2014/main" id="{175D3BA3-93DD-4982-B0C6-5DF8BE5FEBEE}"/>
                </a:ext>
              </a:extLst>
            </p:cNvPr>
            <p:cNvCxnSpPr>
              <a:cxnSpLocks/>
            </p:cNvCxnSpPr>
            <p:nvPr/>
          </p:nvCxnSpPr>
          <p:spPr>
            <a:xfrm>
              <a:off x="-631542" y="1567106"/>
              <a:ext cx="175139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25">
              <a:extLst>
                <a:ext uri="{FF2B5EF4-FFF2-40B4-BE49-F238E27FC236}">
                  <a16:creationId xmlns:a16="http://schemas.microsoft.com/office/drawing/2014/main" id="{670AC4B2-D8E4-4841-BD17-1381D48ECF88}"/>
                </a:ext>
              </a:extLst>
            </p:cNvPr>
            <p:cNvSpPr txBox="1"/>
            <p:nvPr/>
          </p:nvSpPr>
          <p:spPr>
            <a:xfrm>
              <a:off x="-1704872" y="1321823"/>
              <a:ext cx="2818918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70C0"/>
                  </a:solidFill>
                  <a:latin typeface="Calibri"/>
                </a:rPr>
                <a:t>execute(“tag|1|#Fruit”)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CE22431-2E4F-B64D-801A-43DA9D04BA6D}"/>
              </a:ext>
            </a:extLst>
          </p:cNvPr>
          <p:cNvGrpSpPr/>
          <p:nvPr/>
        </p:nvGrpSpPr>
        <p:grpSpPr>
          <a:xfrm>
            <a:off x="2290441" y="772692"/>
            <a:ext cx="3095383" cy="1869945"/>
            <a:chOff x="1278979" y="794029"/>
            <a:chExt cx="3095383" cy="1869945"/>
          </a:xfrm>
        </p:grpSpPr>
        <p:sp>
          <p:nvSpPr>
            <p:cNvPr id="17" name="TextBox 28">
              <a:extLst>
                <a:ext uri="{FF2B5EF4-FFF2-40B4-BE49-F238E27FC236}">
                  <a16:creationId xmlns:a16="http://schemas.microsoft.com/office/drawing/2014/main" id="{EDA17E61-193B-41C1-90D0-634AC1C3615F}"/>
                </a:ext>
              </a:extLst>
            </p:cNvPr>
            <p:cNvSpPr txBox="1"/>
            <p:nvPr/>
          </p:nvSpPr>
          <p:spPr>
            <a:xfrm>
              <a:off x="1278979" y="2211602"/>
              <a:ext cx="1869807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>
                  <a:latin typeface="Calibri"/>
                </a:rPr>
                <a:t>parse(“tag|1|#Fruit”)</a:t>
              </a:r>
            </a:p>
          </p:txBody>
        </p:sp>
        <p:cxnSp>
          <p:nvCxnSpPr>
            <p:cNvPr id="22" name="Straight Arrow Connector 63">
              <a:extLst>
                <a:ext uri="{FF2B5EF4-FFF2-40B4-BE49-F238E27FC236}">
                  <a16:creationId xmlns:a16="http://schemas.microsoft.com/office/drawing/2014/main" id="{A1312B55-4333-4AF6-8E3B-D3CD2C8F4D4C}"/>
                </a:ext>
              </a:extLst>
            </p:cNvPr>
            <p:cNvCxnSpPr>
              <a:cxnSpLocks/>
            </p:cNvCxnSpPr>
            <p:nvPr/>
          </p:nvCxnSpPr>
          <p:spPr>
            <a:xfrm>
              <a:off x="1474164" y="2464659"/>
              <a:ext cx="1683891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2D0FEF1-1337-5441-AAC7-D0FC88EBA894}"/>
                </a:ext>
              </a:extLst>
            </p:cNvPr>
            <p:cNvGrpSpPr/>
            <p:nvPr/>
          </p:nvGrpSpPr>
          <p:grpSpPr>
            <a:xfrm>
              <a:off x="2392505" y="794029"/>
              <a:ext cx="1981857" cy="1869945"/>
              <a:chOff x="6007829" y="813258"/>
              <a:chExt cx="1981857" cy="1869945"/>
            </a:xfrm>
          </p:grpSpPr>
          <p:cxnSp>
            <p:nvCxnSpPr>
              <p:cNvPr id="116" name="Straight Connector 45">
                <a:extLst>
                  <a:ext uri="{FF2B5EF4-FFF2-40B4-BE49-F238E27FC236}">
                    <a16:creationId xmlns:a16="http://schemas.microsoft.com/office/drawing/2014/main" id="{F157004D-9F74-4B6B-8F6E-01B0F9BB71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9273" y="1180374"/>
                <a:ext cx="12982" cy="1502829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ysDash"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</p:cxnSp>
          <p:sp>
            <p:nvSpPr>
              <p:cNvPr id="52" name="Rectangle 62">
                <a:extLst>
                  <a:ext uri="{FF2B5EF4-FFF2-40B4-BE49-F238E27FC236}">
                    <a16:creationId xmlns:a16="http://schemas.microsoft.com/office/drawing/2014/main" id="{F66794F5-FE26-47EF-A12F-65600D39A695}"/>
                  </a:ext>
                </a:extLst>
              </p:cNvPr>
              <p:cNvSpPr/>
              <p:nvPr/>
            </p:nvSpPr>
            <p:spPr>
              <a:xfrm>
                <a:off x="6007829" y="813258"/>
                <a:ext cx="1981857" cy="363673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rgbClr val="0070C0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white"/>
                    </a:solidFill>
                    <a:latin typeface="Calibri"/>
                  </a:rPr>
                  <a:t>:TagCommandParser</a:t>
                </a:r>
                <a:endParaRPr lang="en-SG" sz="1600" dirty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BCC57C0-EEA9-324B-96DC-5EBFB8E16C03}"/>
              </a:ext>
            </a:extLst>
          </p:cNvPr>
          <p:cNvGrpSpPr/>
          <p:nvPr/>
        </p:nvGrpSpPr>
        <p:grpSpPr>
          <a:xfrm>
            <a:off x="1528094" y="1633356"/>
            <a:ext cx="2705859" cy="519044"/>
            <a:chOff x="-10742" y="2893857"/>
            <a:chExt cx="3983321" cy="86834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20B57F-44C7-5E44-ACB4-F1CFECD2D82A}"/>
                </a:ext>
              </a:extLst>
            </p:cNvPr>
            <p:cNvSpPr/>
            <p:nvPr/>
          </p:nvSpPr>
          <p:spPr>
            <a:xfrm>
              <a:off x="-10742" y="2971104"/>
              <a:ext cx="3360001" cy="79109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7" name="Snip Single Corner of Rectangle 136">
              <a:extLst>
                <a:ext uri="{FF2B5EF4-FFF2-40B4-BE49-F238E27FC236}">
                  <a16:creationId xmlns:a16="http://schemas.microsoft.com/office/drawing/2014/main" id="{CE7C95A4-CA7F-5847-8929-348F2ED8663C}"/>
                </a:ext>
              </a:extLst>
            </p:cNvPr>
            <p:cNvSpPr/>
            <p:nvPr/>
          </p:nvSpPr>
          <p:spPr>
            <a:xfrm rot="10800000" flipH="1">
              <a:off x="-10742" y="2971101"/>
              <a:ext cx="758776" cy="422606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2E5A036-41C4-2244-A8F6-F7F5097FFF96}"/>
                </a:ext>
              </a:extLst>
            </p:cNvPr>
            <p:cNvSpPr txBox="1"/>
            <p:nvPr/>
          </p:nvSpPr>
          <p:spPr>
            <a:xfrm>
              <a:off x="26095" y="2893857"/>
              <a:ext cx="792088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prstClr val="black"/>
                  </a:solidFill>
                  <a:latin typeface="Calibri"/>
                </a:rPr>
                <a:t>ref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E9512E4-3FF4-5549-A05C-09EF031B81EA}"/>
                </a:ext>
              </a:extLst>
            </p:cNvPr>
            <p:cNvSpPr txBox="1"/>
            <p:nvPr/>
          </p:nvSpPr>
          <p:spPr>
            <a:xfrm>
              <a:off x="776942" y="3148032"/>
              <a:ext cx="3195637" cy="49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setting the parser</a:t>
              </a:r>
            </a:p>
          </p:txBody>
        </p:sp>
      </p:grpSp>
      <p:sp>
        <p:nvSpPr>
          <p:cNvPr id="111" name="Rectangle 85">
            <a:extLst>
              <a:ext uri="{FF2B5EF4-FFF2-40B4-BE49-F238E27FC236}">
                <a16:creationId xmlns:a16="http://schemas.microsoft.com/office/drawing/2014/main" id="{243B653A-8973-447F-A701-60C4818E38B5}"/>
              </a:ext>
            </a:extLst>
          </p:cNvPr>
          <p:cNvSpPr/>
          <p:nvPr/>
        </p:nvSpPr>
        <p:spPr>
          <a:xfrm>
            <a:off x="5151933" y="3895145"/>
            <a:ext cx="115562" cy="3221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3" name="Straight Arrow Connector 12">
            <a:extLst>
              <a:ext uri="{FF2B5EF4-FFF2-40B4-BE49-F238E27FC236}">
                <a16:creationId xmlns:a16="http://schemas.microsoft.com/office/drawing/2014/main" id="{BA565C7C-CDD1-4B35-B235-91499421B238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4213387" y="3224852"/>
            <a:ext cx="2215616" cy="1498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62">
            <a:extLst>
              <a:ext uri="{FF2B5EF4-FFF2-40B4-BE49-F238E27FC236}">
                <a16:creationId xmlns:a16="http://schemas.microsoft.com/office/drawing/2014/main" id="{F11195D1-FC5E-4E3C-92E4-056D4F6C8622}"/>
              </a:ext>
            </a:extLst>
          </p:cNvPr>
          <p:cNvSpPr/>
          <p:nvPr/>
        </p:nvSpPr>
        <p:spPr>
          <a:xfrm>
            <a:off x="6429003" y="3106304"/>
            <a:ext cx="2032626" cy="2370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tid:TagItemDescriptor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2" name="Rectangle 65">
            <a:extLst>
              <a:ext uri="{FF2B5EF4-FFF2-40B4-BE49-F238E27FC236}">
                <a16:creationId xmlns:a16="http://schemas.microsoft.com/office/drawing/2014/main" id="{ABB47FDC-9F2B-4F3E-AF2B-6A54A4F53378}"/>
              </a:ext>
            </a:extLst>
          </p:cNvPr>
          <p:cNvSpPr/>
          <p:nvPr/>
        </p:nvSpPr>
        <p:spPr>
          <a:xfrm>
            <a:off x="10577004" y="772692"/>
            <a:ext cx="2690076" cy="10026196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  <a:latin typeface="Calibri"/>
              </a:rPr>
              <a:t>Model</a:t>
            </a:r>
            <a:endParaRPr lang="en-SG" sz="1200" b="1" dirty="0">
              <a:solidFill>
                <a:srgbClr val="7030A0"/>
              </a:solidFill>
              <a:latin typeface="Calibri"/>
            </a:endParaRPr>
          </a:p>
        </p:txBody>
      </p:sp>
      <p:sp>
        <p:nvSpPr>
          <p:cNvPr id="153" name="Rectangle 62">
            <a:extLst>
              <a:ext uri="{FF2B5EF4-FFF2-40B4-BE49-F238E27FC236}">
                <a16:creationId xmlns:a16="http://schemas.microsoft.com/office/drawing/2014/main" id="{88344854-BE75-4913-B09F-30B61B20DE1B}"/>
              </a:ext>
            </a:extLst>
          </p:cNvPr>
          <p:cNvSpPr/>
          <p:nvPr/>
        </p:nvSpPr>
        <p:spPr>
          <a:xfrm>
            <a:off x="11913926" y="836085"/>
            <a:ext cx="1222576" cy="306217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:Model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55" name="Straight Connector 70">
            <a:extLst>
              <a:ext uri="{FF2B5EF4-FFF2-40B4-BE49-F238E27FC236}">
                <a16:creationId xmlns:a16="http://schemas.microsoft.com/office/drawing/2014/main" id="{E7D4AE47-F2B1-4E09-85BF-07C588DF7893}"/>
              </a:ext>
            </a:extLst>
          </p:cNvPr>
          <p:cNvCxnSpPr>
            <a:cxnSpLocks/>
          </p:cNvCxnSpPr>
          <p:nvPr/>
        </p:nvCxnSpPr>
        <p:spPr>
          <a:xfrm>
            <a:off x="12487356" y="1131738"/>
            <a:ext cx="11128" cy="461730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8" name="Rectangle 73">
            <a:extLst>
              <a:ext uri="{FF2B5EF4-FFF2-40B4-BE49-F238E27FC236}">
                <a16:creationId xmlns:a16="http://schemas.microsoft.com/office/drawing/2014/main" id="{4D8F3E9B-6672-4920-9331-EF520E5EEF9E}"/>
              </a:ext>
            </a:extLst>
          </p:cNvPr>
          <p:cNvSpPr/>
          <p:nvPr/>
        </p:nvSpPr>
        <p:spPr>
          <a:xfrm>
            <a:off x="12435282" y="5749038"/>
            <a:ext cx="102765" cy="2683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2" name="Straight Arrow Connector 86">
            <a:extLst>
              <a:ext uri="{FF2B5EF4-FFF2-40B4-BE49-F238E27FC236}">
                <a16:creationId xmlns:a16="http://schemas.microsoft.com/office/drawing/2014/main" id="{5CD2F4C2-6B64-4A0E-A197-33A1A637EA98}"/>
              </a:ext>
            </a:extLst>
          </p:cNvPr>
          <p:cNvCxnSpPr>
            <a:cxnSpLocks/>
          </p:cNvCxnSpPr>
          <p:nvPr/>
        </p:nvCxnSpPr>
        <p:spPr>
          <a:xfrm flipV="1">
            <a:off x="8888659" y="6455754"/>
            <a:ext cx="2419055" cy="673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86">
            <a:extLst>
              <a:ext uri="{FF2B5EF4-FFF2-40B4-BE49-F238E27FC236}">
                <a16:creationId xmlns:a16="http://schemas.microsoft.com/office/drawing/2014/main" id="{7E1E6498-0CB6-4FC5-825E-0C2DC956E620}"/>
              </a:ext>
            </a:extLst>
          </p:cNvPr>
          <p:cNvCxnSpPr>
            <a:cxnSpLocks/>
          </p:cNvCxnSpPr>
          <p:nvPr/>
        </p:nvCxnSpPr>
        <p:spPr>
          <a:xfrm flipV="1">
            <a:off x="8848074" y="6012767"/>
            <a:ext cx="3535368" cy="914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85">
            <a:extLst>
              <a:ext uri="{FF2B5EF4-FFF2-40B4-BE49-F238E27FC236}">
                <a16:creationId xmlns:a16="http://schemas.microsoft.com/office/drawing/2014/main" id="{57E08DA7-F6D8-4F28-841D-A979F9BD7B32}"/>
              </a:ext>
            </a:extLst>
          </p:cNvPr>
          <p:cNvSpPr/>
          <p:nvPr/>
        </p:nvSpPr>
        <p:spPr>
          <a:xfrm>
            <a:off x="4183565" y="2396363"/>
            <a:ext cx="45719" cy="29449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Straight Arrow Connector 89">
            <a:extLst>
              <a:ext uri="{FF2B5EF4-FFF2-40B4-BE49-F238E27FC236}">
                <a16:creationId xmlns:a16="http://schemas.microsoft.com/office/drawing/2014/main" id="{353D2134-2533-458F-91B2-934318677689}"/>
              </a:ext>
            </a:extLst>
          </p:cNvPr>
          <p:cNvCxnSpPr>
            <a:cxnSpLocks/>
          </p:cNvCxnSpPr>
          <p:nvPr/>
        </p:nvCxnSpPr>
        <p:spPr>
          <a:xfrm>
            <a:off x="4274861" y="3609788"/>
            <a:ext cx="308616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67">
            <a:extLst>
              <a:ext uri="{FF2B5EF4-FFF2-40B4-BE49-F238E27FC236}">
                <a16:creationId xmlns:a16="http://schemas.microsoft.com/office/drawing/2014/main" id="{BD74AF22-D90F-41CF-9D23-05D0B0C6F1F4}"/>
              </a:ext>
            </a:extLst>
          </p:cNvPr>
          <p:cNvSpPr txBox="1"/>
          <p:nvPr/>
        </p:nvSpPr>
        <p:spPr>
          <a:xfrm>
            <a:off x="6474134" y="3397239"/>
            <a:ext cx="2830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latin typeface="Calibri"/>
              </a:rPr>
              <a:t>tid</a:t>
            </a:r>
          </a:p>
        </p:txBody>
      </p:sp>
      <p:sp>
        <p:nvSpPr>
          <p:cNvPr id="87" name="TextBox 67">
            <a:extLst>
              <a:ext uri="{FF2B5EF4-FFF2-40B4-BE49-F238E27FC236}">
                <a16:creationId xmlns:a16="http://schemas.microsoft.com/office/drawing/2014/main" id="{9F80382B-F0D2-4D25-BF5C-1E7B6A5D8602}"/>
              </a:ext>
            </a:extLst>
          </p:cNvPr>
          <p:cNvSpPr txBox="1"/>
          <p:nvPr/>
        </p:nvSpPr>
        <p:spPr>
          <a:xfrm>
            <a:off x="5309009" y="2878559"/>
            <a:ext cx="14497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latin typeface="Calibri"/>
              </a:rPr>
              <a:t>TagItemDescriptor()</a:t>
            </a:r>
          </a:p>
        </p:txBody>
      </p:sp>
      <p:cxnSp>
        <p:nvCxnSpPr>
          <p:cNvPr id="88" name="Straight Connector 45">
            <a:extLst>
              <a:ext uri="{FF2B5EF4-FFF2-40B4-BE49-F238E27FC236}">
                <a16:creationId xmlns:a16="http://schemas.microsoft.com/office/drawing/2014/main" id="{C1B55C9E-DC68-47AA-9386-A6B147B55455}"/>
              </a:ext>
            </a:extLst>
          </p:cNvPr>
          <p:cNvCxnSpPr>
            <a:cxnSpLocks/>
          </p:cNvCxnSpPr>
          <p:nvPr/>
        </p:nvCxnSpPr>
        <p:spPr>
          <a:xfrm>
            <a:off x="5209714" y="2355870"/>
            <a:ext cx="13247" cy="41781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0" name="Straight Arrow Connector 12">
            <a:extLst>
              <a:ext uri="{FF2B5EF4-FFF2-40B4-BE49-F238E27FC236}">
                <a16:creationId xmlns:a16="http://schemas.microsoft.com/office/drawing/2014/main" id="{78E34BEB-E56A-43F1-9B1E-1643E7F8FF18}"/>
              </a:ext>
            </a:extLst>
          </p:cNvPr>
          <p:cNvCxnSpPr>
            <a:cxnSpLocks/>
          </p:cNvCxnSpPr>
          <p:nvPr/>
        </p:nvCxnSpPr>
        <p:spPr>
          <a:xfrm>
            <a:off x="4238204" y="4381418"/>
            <a:ext cx="3136942" cy="834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62">
            <a:extLst>
              <a:ext uri="{FF2B5EF4-FFF2-40B4-BE49-F238E27FC236}">
                <a16:creationId xmlns:a16="http://schemas.microsoft.com/office/drawing/2014/main" id="{63AF0E83-4346-4104-9338-E6AE0357C68D}"/>
              </a:ext>
            </a:extLst>
          </p:cNvPr>
          <p:cNvSpPr/>
          <p:nvPr/>
        </p:nvSpPr>
        <p:spPr>
          <a:xfrm>
            <a:off x="4665786" y="2083730"/>
            <a:ext cx="1110075" cy="237096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:ParserUtil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9" name="Straight Connector 45">
            <a:extLst>
              <a:ext uri="{FF2B5EF4-FFF2-40B4-BE49-F238E27FC236}">
                <a16:creationId xmlns:a16="http://schemas.microsoft.com/office/drawing/2014/main" id="{A270BD53-326F-4FE7-96C5-0B0CDE64E694}"/>
              </a:ext>
            </a:extLst>
          </p:cNvPr>
          <p:cNvCxnSpPr>
            <a:cxnSpLocks/>
          </p:cNvCxnSpPr>
          <p:nvPr/>
        </p:nvCxnSpPr>
        <p:spPr>
          <a:xfrm>
            <a:off x="5206760" y="3130328"/>
            <a:ext cx="0" cy="76349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5" name="Rectangle 85">
            <a:extLst>
              <a:ext uri="{FF2B5EF4-FFF2-40B4-BE49-F238E27FC236}">
                <a16:creationId xmlns:a16="http://schemas.microsoft.com/office/drawing/2014/main" id="{B81A24C4-EA40-4D72-A118-90FB7B056CC6}"/>
              </a:ext>
            </a:extLst>
          </p:cNvPr>
          <p:cNvSpPr/>
          <p:nvPr/>
        </p:nvSpPr>
        <p:spPr>
          <a:xfrm>
            <a:off x="7384113" y="3361976"/>
            <a:ext cx="115562" cy="25158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Straight Arrow Connector 89">
            <a:extLst>
              <a:ext uri="{FF2B5EF4-FFF2-40B4-BE49-F238E27FC236}">
                <a16:creationId xmlns:a16="http://schemas.microsoft.com/office/drawing/2014/main" id="{1FD777A2-A05E-4172-A483-9C15E13BCA61}"/>
              </a:ext>
            </a:extLst>
          </p:cNvPr>
          <p:cNvCxnSpPr>
            <a:cxnSpLocks/>
          </p:cNvCxnSpPr>
          <p:nvPr/>
        </p:nvCxnSpPr>
        <p:spPr>
          <a:xfrm>
            <a:off x="4274861" y="4200827"/>
            <a:ext cx="87397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67">
            <a:extLst>
              <a:ext uri="{FF2B5EF4-FFF2-40B4-BE49-F238E27FC236}">
                <a16:creationId xmlns:a16="http://schemas.microsoft.com/office/drawing/2014/main" id="{010C5966-752F-4C8A-831C-6B7236610DF3}"/>
              </a:ext>
            </a:extLst>
          </p:cNvPr>
          <p:cNvSpPr txBox="1"/>
          <p:nvPr/>
        </p:nvSpPr>
        <p:spPr>
          <a:xfrm>
            <a:off x="4327664" y="3665717"/>
            <a:ext cx="22821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latin typeface="Calibri"/>
              </a:rPr>
              <a:t>parseTagsFromInput(“#Fruit”)</a:t>
            </a:r>
          </a:p>
        </p:txBody>
      </p:sp>
      <p:sp>
        <p:nvSpPr>
          <p:cNvPr id="108" name="TextBox 67">
            <a:extLst>
              <a:ext uri="{FF2B5EF4-FFF2-40B4-BE49-F238E27FC236}">
                <a16:creationId xmlns:a16="http://schemas.microsoft.com/office/drawing/2014/main" id="{A0F1C372-C5F9-4FAC-B5E4-D39C5E3BF5C7}"/>
              </a:ext>
            </a:extLst>
          </p:cNvPr>
          <p:cNvSpPr txBox="1"/>
          <p:nvPr/>
        </p:nvSpPr>
        <p:spPr>
          <a:xfrm>
            <a:off x="4591865" y="3997444"/>
            <a:ext cx="291939" cy="2198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latin typeface="Calibri"/>
              </a:rPr>
              <a:t>set</a:t>
            </a:r>
          </a:p>
        </p:txBody>
      </p:sp>
      <p:cxnSp>
        <p:nvCxnSpPr>
          <p:cNvPr id="109" name="Straight Arrow Connector 12">
            <a:extLst>
              <a:ext uri="{FF2B5EF4-FFF2-40B4-BE49-F238E27FC236}">
                <a16:creationId xmlns:a16="http://schemas.microsoft.com/office/drawing/2014/main" id="{12502ECE-1E68-48B0-9E27-594329FBD27B}"/>
              </a:ext>
            </a:extLst>
          </p:cNvPr>
          <p:cNvCxnSpPr>
            <a:cxnSpLocks/>
          </p:cNvCxnSpPr>
          <p:nvPr/>
        </p:nvCxnSpPr>
        <p:spPr>
          <a:xfrm>
            <a:off x="4279573" y="3926568"/>
            <a:ext cx="86925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67">
            <a:extLst>
              <a:ext uri="{FF2B5EF4-FFF2-40B4-BE49-F238E27FC236}">
                <a16:creationId xmlns:a16="http://schemas.microsoft.com/office/drawing/2014/main" id="{26B5ADE1-7017-4C91-820A-08F53D19CFFB}"/>
              </a:ext>
            </a:extLst>
          </p:cNvPr>
          <p:cNvSpPr txBox="1"/>
          <p:nvPr/>
        </p:nvSpPr>
        <p:spPr>
          <a:xfrm>
            <a:off x="5509452" y="4138329"/>
            <a:ext cx="9436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latin typeface="Calibri"/>
              </a:rPr>
              <a:t>setTags(set)</a:t>
            </a:r>
          </a:p>
        </p:txBody>
      </p:sp>
      <p:cxnSp>
        <p:nvCxnSpPr>
          <p:cNvPr id="117" name="Straight Arrow Connector 89">
            <a:extLst>
              <a:ext uri="{FF2B5EF4-FFF2-40B4-BE49-F238E27FC236}">
                <a16:creationId xmlns:a16="http://schemas.microsoft.com/office/drawing/2014/main" id="{289B468F-BE95-4517-A018-4751D445856A}"/>
              </a:ext>
            </a:extLst>
          </p:cNvPr>
          <p:cNvCxnSpPr>
            <a:cxnSpLocks/>
          </p:cNvCxnSpPr>
          <p:nvPr/>
        </p:nvCxnSpPr>
        <p:spPr>
          <a:xfrm flipV="1">
            <a:off x="4279573" y="4657192"/>
            <a:ext cx="3095573" cy="1834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62">
            <a:extLst>
              <a:ext uri="{FF2B5EF4-FFF2-40B4-BE49-F238E27FC236}">
                <a16:creationId xmlns:a16="http://schemas.microsoft.com/office/drawing/2014/main" id="{5D087F5B-BBBC-41B8-AAC2-0A56BD191A23}"/>
              </a:ext>
            </a:extLst>
          </p:cNvPr>
          <p:cNvSpPr/>
          <p:nvPr/>
        </p:nvSpPr>
        <p:spPr>
          <a:xfrm>
            <a:off x="8053110" y="4718460"/>
            <a:ext cx="1470043" cy="269099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t:TagCommand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9" name="Rectangle 85">
            <a:extLst>
              <a:ext uri="{FF2B5EF4-FFF2-40B4-BE49-F238E27FC236}">
                <a16:creationId xmlns:a16="http://schemas.microsoft.com/office/drawing/2014/main" id="{236C606B-8C58-47D4-AA16-303A966C91CF}"/>
              </a:ext>
            </a:extLst>
          </p:cNvPr>
          <p:cNvSpPr/>
          <p:nvPr/>
        </p:nvSpPr>
        <p:spPr>
          <a:xfrm>
            <a:off x="8741593" y="5001350"/>
            <a:ext cx="106481" cy="1610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0" name="Straight Arrow Connector 12">
            <a:extLst>
              <a:ext uri="{FF2B5EF4-FFF2-40B4-BE49-F238E27FC236}">
                <a16:creationId xmlns:a16="http://schemas.microsoft.com/office/drawing/2014/main" id="{A1D7D27B-3522-4238-91DB-3841DDDC7B53}"/>
              </a:ext>
            </a:extLst>
          </p:cNvPr>
          <p:cNvCxnSpPr>
            <a:cxnSpLocks/>
          </p:cNvCxnSpPr>
          <p:nvPr/>
        </p:nvCxnSpPr>
        <p:spPr>
          <a:xfrm flipV="1">
            <a:off x="2536804" y="5622411"/>
            <a:ext cx="6181346" cy="3223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67">
            <a:extLst>
              <a:ext uri="{FF2B5EF4-FFF2-40B4-BE49-F238E27FC236}">
                <a16:creationId xmlns:a16="http://schemas.microsoft.com/office/drawing/2014/main" id="{804FDAA4-5E58-4AF4-8D8B-E98F4FDAAC1C}"/>
              </a:ext>
            </a:extLst>
          </p:cNvPr>
          <p:cNvSpPr txBox="1"/>
          <p:nvPr/>
        </p:nvSpPr>
        <p:spPr>
          <a:xfrm>
            <a:off x="5070241" y="4664115"/>
            <a:ext cx="254387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 err="1">
                <a:latin typeface="Calibri"/>
              </a:rPr>
              <a:t>TagCommand</a:t>
            </a:r>
            <a:r>
              <a:rPr lang="en-US" dirty="0">
                <a:latin typeface="Calibri"/>
              </a:rPr>
              <a:t>(listType, index, tid)</a:t>
            </a:r>
          </a:p>
        </p:txBody>
      </p:sp>
      <p:sp>
        <p:nvSpPr>
          <p:cNvPr id="125" name="Rectangle 85">
            <a:extLst>
              <a:ext uri="{FF2B5EF4-FFF2-40B4-BE49-F238E27FC236}">
                <a16:creationId xmlns:a16="http://schemas.microsoft.com/office/drawing/2014/main" id="{F62CF888-0E4F-4B89-AA9A-F35B2C213A6D}"/>
              </a:ext>
            </a:extLst>
          </p:cNvPr>
          <p:cNvSpPr/>
          <p:nvPr/>
        </p:nvSpPr>
        <p:spPr>
          <a:xfrm>
            <a:off x="5151933" y="2745633"/>
            <a:ext cx="109654" cy="3798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8" name="Straight Arrow Connector 63">
            <a:extLst>
              <a:ext uri="{FF2B5EF4-FFF2-40B4-BE49-F238E27FC236}">
                <a16:creationId xmlns:a16="http://schemas.microsoft.com/office/drawing/2014/main" id="{4BDBEFB9-5A9A-4DD1-B892-CBD534F7CCAD}"/>
              </a:ext>
            </a:extLst>
          </p:cNvPr>
          <p:cNvCxnSpPr>
            <a:cxnSpLocks/>
          </p:cNvCxnSpPr>
          <p:nvPr/>
        </p:nvCxnSpPr>
        <p:spPr>
          <a:xfrm>
            <a:off x="4261179" y="2774059"/>
            <a:ext cx="89075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25">
            <a:extLst>
              <a:ext uri="{FF2B5EF4-FFF2-40B4-BE49-F238E27FC236}">
                <a16:creationId xmlns:a16="http://schemas.microsoft.com/office/drawing/2014/main" id="{DC432608-E71D-483A-A9DB-199CDF628A1B}"/>
              </a:ext>
            </a:extLst>
          </p:cNvPr>
          <p:cNvSpPr txBox="1"/>
          <p:nvPr/>
        </p:nvSpPr>
        <p:spPr>
          <a:xfrm>
            <a:off x="4216749" y="2493671"/>
            <a:ext cx="123076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  <a:latin typeface="Calibri"/>
              </a:rPr>
              <a:t>parseIndex(“1”)</a:t>
            </a:r>
          </a:p>
        </p:txBody>
      </p:sp>
      <p:cxnSp>
        <p:nvCxnSpPr>
          <p:cNvPr id="132" name="Straight Arrow Connector 89">
            <a:extLst>
              <a:ext uri="{FF2B5EF4-FFF2-40B4-BE49-F238E27FC236}">
                <a16:creationId xmlns:a16="http://schemas.microsoft.com/office/drawing/2014/main" id="{E23179F4-139E-4ABB-8AB4-D5247022119F}"/>
              </a:ext>
            </a:extLst>
          </p:cNvPr>
          <p:cNvCxnSpPr>
            <a:cxnSpLocks/>
          </p:cNvCxnSpPr>
          <p:nvPr/>
        </p:nvCxnSpPr>
        <p:spPr>
          <a:xfrm>
            <a:off x="4238204" y="3113389"/>
            <a:ext cx="9106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5">
            <a:extLst>
              <a:ext uri="{FF2B5EF4-FFF2-40B4-BE49-F238E27FC236}">
                <a16:creationId xmlns:a16="http://schemas.microsoft.com/office/drawing/2014/main" id="{1B77E81C-6FBB-4405-B822-BB83CB5A7837}"/>
              </a:ext>
            </a:extLst>
          </p:cNvPr>
          <p:cNvSpPr txBox="1"/>
          <p:nvPr/>
        </p:nvSpPr>
        <p:spPr>
          <a:xfrm>
            <a:off x="4423515" y="2892249"/>
            <a:ext cx="4759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  <a:latin typeface="Calibri"/>
              </a:rPr>
              <a:t>index</a:t>
            </a:r>
          </a:p>
        </p:txBody>
      </p:sp>
      <p:cxnSp>
        <p:nvCxnSpPr>
          <p:cNvPr id="142" name="Straight Connector 45">
            <a:extLst>
              <a:ext uri="{FF2B5EF4-FFF2-40B4-BE49-F238E27FC236}">
                <a16:creationId xmlns:a16="http://schemas.microsoft.com/office/drawing/2014/main" id="{FBF73CF0-EFD3-4500-B1AE-B7735F2A45F1}"/>
              </a:ext>
            </a:extLst>
          </p:cNvPr>
          <p:cNvCxnSpPr>
            <a:cxnSpLocks/>
            <a:endCxn id="144" idx="0"/>
          </p:cNvCxnSpPr>
          <p:nvPr/>
        </p:nvCxnSpPr>
        <p:spPr>
          <a:xfrm>
            <a:off x="7444194" y="3609788"/>
            <a:ext cx="0" cy="74364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4" name="Rectangle 85">
            <a:extLst>
              <a:ext uri="{FF2B5EF4-FFF2-40B4-BE49-F238E27FC236}">
                <a16:creationId xmlns:a16="http://schemas.microsoft.com/office/drawing/2014/main" id="{CCC4D121-BB8C-4E69-90FB-BB3DF9E01153}"/>
              </a:ext>
            </a:extLst>
          </p:cNvPr>
          <p:cNvSpPr/>
          <p:nvPr/>
        </p:nvSpPr>
        <p:spPr>
          <a:xfrm>
            <a:off x="7386413" y="4353430"/>
            <a:ext cx="115562" cy="3221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4" name="Straight Arrow Connector 12">
            <a:extLst>
              <a:ext uri="{FF2B5EF4-FFF2-40B4-BE49-F238E27FC236}">
                <a16:creationId xmlns:a16="http://schemas.microsoft.com/office/drawing/2014/main" id="{8DC94562-A72F-467A-A3D4-D945988318EC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4196505" y="4853010"/>
            <a:ext cx="3856605" cy="773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89">
            <a:extLst>
              <a:ext uri="{FF2B5EF4-FFF2-40B4-BE49-F238E27FC236}">
                <a16:creationId xmlns:a16="http://schemas.microsoft.com/office/drawing/2014/main" id="{4B4EFD65-4816-4670-92EE-708F39C74330}"/>
              </a:ext>
            </a:extLst>
          </p:cNvPr>
          <p:cNvCxnSpPr>
            <a:cxnSpLocks/>
          </p:cNvCxnSpPr>
          <p:nvPr/>
        </p:nvCxnSpPr>
        <p:spPr>
          <a:xfrm>
            <a:off x="4252098" y="5115120"/>
            <a:ext cx="4543068" cy="1811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67">
            <a:extLst>
              <a:ext uri="{FF2B5EF4-FFF2-40B4-BE49-F238E27FC236}">
                <a16:creationId xmlns:a16="http://schemas.microsoft.com/office/drawing/2014/main" id="{E5DB9E14-F6C7-42B0-88C8-D2D39ED4CC9E}"/>
              </a:ext>
            </a:extLst>
          </p:cNvPr>
          <p:cNvSpPr txBox="1"/>
          <p:nvPr/>
        </p:nvSpPr>
        <p:spPr>
          <a:xfrm>
            <a:off x="6555726" y="4883487"/>
            <a:ext cx="2830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latin typeface="Calibri"/>
              </a:rPr>
              <a:t>t</a:t>
            </a:r>
          </a:p>
        </p:txBody>
      </p:sp>
      <p:cxnSp>
        <p:nvCxnSpPr>
          <p:cNvPr id="159" name="Straight Connector 45">
            <a:extLst>
              <a:ext uri="{FF2B5EF4-FFF2-40B4-BE49-F238E27FC236}">
                <a16:creationId xmlns:a16="http://schemas.microsoft.com/office/drawing/2014/main" id="{D822D6CD-F856-4DF8-A722-88724BD41E2E}"/>
              </a:ext>
            </a:extLst>
          </p:cNvPr>
          <p:cNvCxnSpPr>
            <a:cxnSpLocks/>
          </p:cNvCxnSpPr>
          <p:nvPr/>
        </p:nvCxnSpPr>
        <p:spPr>
          <a:xfrm>
            <a:off x="4196506" y="5341335"/>
            <a:ext cx="16881" cy="1681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6454384-865B-41B9-90D5-23E5005C9199}"/>
              </a:ext>
            </a:extLst>
          </p:cNvPr>
          <p:cNvSpPr txBox="1"/>
          <p:nvPr/>
        </p:nvSpPr>
        <p:spPr>
          <a:xfrm flipV="1">
            <a:off x="4160966" y="5297261"/>
            <a:ext cx="19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cxnSp>
        <p:nvCxnSpPr>
          <p:cNvPr id="160" name="Straight Arrow Connector 89">
            <a:extLst>
              <a:ext uri="{FF2B5EF4-FFF2-40B4-BE49-F238E27FC236}">
                <a16:creationId xmlns:a16="http://schemas.microsoft.com/office/drawing/2014/main" id="{30B96F7C-40E1-4EBA-8F3B-FCACE6FB37CA}"/>
              </a:ext>
            </a:extLst>
          </p:cNvPr>
          <p:cNvCxnSpPr>
            <a:cxnSpLocks/>
          </p:cNvCxnSpPr>
          <p:nvPr/>
        </p:nvCxnSpPr>
        <p:spPr>
          <a:xfrm flipV="1">
            <a:off x="2529800" y="5267154"/>
            <a:ext cx="1613036" cy="2334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67">
            <a:extLst>
              <a:ext uri="{FF2B5EF4-FFF2-40B4-BE49-F238E27FC236}">
                <a16:creationId xmlns:a16="http://schemas.microsoft.com/office/drawing/2014/main" id="{6F3FAB19-5BCB-423C-95BC-435331A8CE57}"/>
              </a:ext>
            </a:extLst>
          </p:cNvPr>
          <p:cNvSpPr txBox="1"/>
          <p:nvPr/>
        </p:nvSpPr>
        <p:spPr>
          <a:xfrm>
            <a:off x="3291332" y="5064387"/>
            <a:ext cx="2830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>
                <a:latin typeface="Calibri"/>
              </a:rPr>
              <a:t>t</a:t>
            </a:r>
          </a:p>
        </p:txBody>
      </p:sp>
      <p:cxnSp>
        <p:nvCxnSpPr>
          <p:cNvPr id="171" name="Straight Connector 45">
            <a:extLst>
              <a:ext uri="{FF2B5EF4-FFF2-40B4-BE49-F238E27FC236}">
                <a16:creationId xmlns:a16="http://schemas.microsoft.com/office/drawing/2014/main" id="{504B0BFC-045D-4EC9-920B-B31C77F1D5FB}"/>
              </a:ext>
            </a:extLst>
          </p:cNvPr>
          <p:cNvCxnSpPr>
            <a:cxnSpLocks/>
          </p:cNvCxnSpPr>
          <p:nvPr/>
        </p:nvCxnSpPr>
        <p:spPr>
          <a:xfrm flipH="1">
            <a:off x="8779664" y="5135179"/>
            <a:ext cx="6878" cy="4259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2" name="Rectangle 85">
            <a:extLst>
              <a:ext uri="{FF2B5EF4-FFF2-40B4-BE49-F238E27FC236}">
                <a16:creationId xmlns:a16="http://schemas.microsoft.com/office/drawing/2014/main" id="{DEC8FE4F-F248-4029-B26C-A1E20EFB9E33}"/>
              </a:ext>
            </a:extLst>
          </p:cNvPr>
          <p:cNvSpPr/>
          <p:nvPr/>
        </p:nvSpPr>
        <p:spPr>
          <a:xfrm>
            <a:off x="8722535" y="5528867"/>
            <a:ext cx="123584" cy="46438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8" name="TextBox 28">
            <a:extLst>
              <a:ext uri="{FF2B5EF4-FFF2-40B4-BE49-F238E27FC236}">
                <a16:creationId xmlns:a16="http://schemas.microsoft.com/office/drawing/2014/main" id="{A2C857E0-4A88-4D15-85A6-29EA60AC2274}"/>
              </a:ext>
            </a:extLst>
          </p:cNvPr>
          <p:cNvSpPr txBox="1"/>
          <p:nvPr/>
        </p:nvSpPr>
        <p:spPr>
          <a:xfrm>
            <a:off x="4705728" y="5413368"/>
            <a:ext cx="22540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latin typeface="Calibri"/>
              </a:rPr>
              <a:t>execute(model, stateManager)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DDDE8CC-3D92-4E41-BF59-ADC7A9861340}"/>
              </a:ext>
            </a:extLst>
          </p:cNvPr>
          <p:cNvCxnSpPr>
            <a:cxnSpLocks/>
          </p:cNvCxnSpPr>
          <p:nvPr/>
        </p:nvCxnSpPr>
        <p:spPr>
          <a:xfrm flipV="1">
            <a:off x="8851247" y="5801914"/>
            <a:ext cx="3562679" cy="375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28">
            <a:extLst>
              <a:ext uri="{FF2B5EF4-FFF2-40B4-BE49-F238E27FC236}">
                <a16:creationId xmlns:a16="http://schemas.microsoft.com/office/drawing/2014/main" id="{DA29DAEC-AAC3-4CD1-81D1-14CDA0E1B6BB}"/>
              </a:ext>
            </a:extLst>
          </p:cNvPr>
          <p:cNvSpPr txBox="1"/>
          <p:nvPr/>
        </p:nvSpPr>
        <p:spPr>
          <a:xfrm>
            <a:off x="8987474" y="5620728"/>
            <a:ext cx="19916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  <a:latin typeface="Calibri"/>
              </a:rPr>
              <a:t>getCurrentList()</a:t>
            </a:r>
          </a:p>
        </p:txBody>
      </p:sp>
      <p:sp>
        <p:nvSpPr>
          <p:cNvPr id="186" name="TextBox 28">
            <a:extLst>
              <a:ext uri="{FF2B5EF4-FFF2-40B4-BE49-F238E27FC236}">
                <a16:creationId xmlns:a16="http://schemas.microsoft.com/office/drawing/2014/main" id="{51C256ED-1059-4719-B22D-25C7E2DDBD92}"/>
              </a:ext>
            </a:extLst>
          </p:cNvPr>
          <p:cNvSpPr txBox="1"/>
          <p:nvPr/>
        </p:nvSpPr>
        <p:spPr>
          <a:xfrm>
            <a:off x="9057382" y="5828101"/>
            <a:ext cx="19916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  <a:latin typeface="Calibri"/>
              </a:rPr>
              <a:t>currentList</a:t>
            </a:r>
          </a:p>
        </p:txBody>
      </p:sp>
      <p:sp>
        <p:nvSpPr>
          <p:cNvPr id="188" name="Rectangle 62">
            <a:extLst>
              <a:ext uri="{FF2B5EF4-FFF2-40B4-BE49-F238E27FC236}">
                <a16:creationId xmlns:a16="http://schemas.microsoft.com/office/drawing/2014/main" id="{8BAA69F8-C206-4069-ADD1-053F9711121F}"/>
              </a:ext>
            </a:extLst>
          </p:cNvPr>
          <p:cNvSpPr/>
          <p:nvPr/>
        </p:nvSpPr>
        <p:spPr>
          <a:xfrm>
            <a:off x="10644294" y="5203277"/>
            <a:ext cx="1496510" cy="306217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:ObservableList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189" name="Straight Connector 70">
            <a:extLst>
              <a:ext uri="{FF2B5EF4-FFF2-40B4-BE49-F238E27FC236}">
                <a16:creationId xmlns:a16="http://schemas.microsoft.com/office/drawing/2014/main" id="{4D9CD7E5-4CC6-42C9-90A8-9142B44D85BF}"/>
              </a:ext>
            </a:extLst>
          </p:cNvPr>
          <p:cNvCxnSpPr>
            <a:cxnSpLocks/>
            <a:endCxn id="192" idx="0"/>
          </p:cNvCxnSpPr>
          <p:nvPr/>
        </p:nvCxnSpPr>
        <p:spPr>
          <a:xfrm>
            <a:off x="11368950" y="5526819"/>
            <a:ext cx="16719" cy="66063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92" name="Rectangle 73">
            <a:extLst>
              <a:ext uri="{FF2B5EF4-FFF2-40B4-BE49-F238E27FC236}">
                <a16:creationId xmlns:a16="http://schemas.microsoft.com/office/drawing/2014/main" id="{68DDDCCE-CF38-4816-8423-5ADC7F32F9AA}"/>
              </a:ext>
            </a:extLst>
          </p:cNvPr>
          <p:cNvSpPr/>
          <p:nvPr/>
        </p:nvSpPr>
        <p:spPr>
          <a:xfrm>
            <a:off x="11334286" y="6187450"/>
            <a:ext cx="102765" cy="2683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7D90680-5E80-4EDD-AEF0-5C87AFACD78D}"/>
              </a:ext>
            </a:extLst>
          </p:cNvPr>
          <p:cNvCxnSpPr>
            <a:cxnSpLocks/>
          </p:cNvCxnSpPr>
          <p:nvPr/>
        </p:nvCxnSpPr>
        <p:spPr>
          <a:xfrm flipV="1">
            <a:off x="8888659" y="6237611"/>
            <a:ext cx="2445627" cy="673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28">
            <a:extLst>
              <a:ext uri="{FF2B5EF4-FFF2-40B4-BE49-F238E27FC236}">
                <a16:creationId xmlns:a16="http://schemas.microsoft.com/office/drawing/2014/main" id="{8280551F-139E-413E-80CB-F6DE1EFA8C30}"/>
              </a:ext>
            </a:extLst>
          </p:cNvPr>
          <p:cNvSpPr txBox="1"/>
          <p:nvPr/>
        </p:nvSpPr>
        <p:spPr>
          <a:xfrm>
            <a:off x="8457051" y="6044806"/>
            <a:ext cx="19916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  <a:latin typeface="Calibri"/>
              </a:rPr>
              <a:t>get(index)</a:t>
            </a:r>
          </a:p>
        </p:txBody>
      </p:sp>
      <p:sp>
        <p:nvSpPr>
          <p:cNvPr id="199" name="TextBox 28">
            <a:extLst>
              <a:ext uri="{FF2B5EF4-FFF2-40B4-BE49-F238E27FC236}">
                <a16:creationId xmlns:a16="http://schemas.microsoft.com/office/drawing/2014/main" id="{0D9F23E9-6AE2-4F26-A201-67A415B85C38}"/>
              </a:ext>
            </a:extLst>
          </p:cNvPr>
          <p:cNvSpPr txBox="1"/>
          <p:nvPr/>
        </p:nvSpPr>
        <p:spPr>
          <a:xfrm>
            <a:off x="8457051" y="6262494"/>
            <a:ext cx="19916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  <a:latin typeface="Calibri"/>
              </a:rPr>
              <a:t>itemToTag</a:t>
            </a:r>
          </a:p>
        </p:txBody>
      </p:sp>
      <p:sp>
        <p:nvSpPr>
          <p:cNvPr id="207" name="Rectangle 85">
            <a:extLst>
              <a:ext uri="{FF2B5EF4-FFF2-40B4-BE49-F238E27FC236}">
                <a16:creationId xmlns:a16="http://schemas.microsoft.com/office/drawing/2014/main" id="{12922B2F-0F7E-4685-9F24-3050039ACC71}"/>
              </a:ext>
            </a:extLst>
          </p:cNvPr>
          <p:cNvSpPr/>
          <p:nvPr/>
        </p:nvSpPr>
        <p:spPr>
          <a:xfrm>
            <a:off x="8853158" y="6901355"/>
            <a:ext cx="115562" cy="3221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09" name="Connector: Curved 208">
            <a:extLst>
              <a:ext uri="{FF2B5EF4-FFF2-40B4-BE49-F238E27FC236}">
                <a16:creationId xmlns:a16="http://schemas.microsoft.com/office/drawing/2014/main" id="{031086CC-179F-42F6-BD9F-8A116BBDCF20}"/>
              </a:ext>
            </a:extLst>
          </p:cNvPr>
          <p:cNvCxnSpPr>
            <a:cxnSpLocks/>
          </p:cNvCxnSpPr>
          <p:nvPr/>
        </p:nvCxnSpPr>
        <p:spPr>
          <a:xfrm>
            <a:off x="8879560" y="6567804"/>
            <a:ext cx="115420" cy="370106"/>
          </a:xfrm>
          <a:prstGeom prst="curvedConnector3">
            <a:avLst>
              <a:gd name="adj1" fmla="val 298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8">
            <a:extLst>
              <a:ext uri="{FF2B5EF4-FFF2-40B4-BE49-F238E27FC236}">
                <a16:creationId xmlns:a16="http://schemas.microsoft.com/office/drawing/2014/main" id="{0162A835-246E-45F6-B986-3EA2C493C7E7}"/>
              </a:ext>
            </a:extLst>
          </p:cNvPr>
          <p:cNvSpPr txBox="1"/>
          <p:nvPr/>
        </p:nvSpPr>
        <p:spPr>
          <a:xfrm>
            <a:off x="9101314" y="6574244"/>
            <a:ext cx="25529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createTaggedXpireItem(itemToTag, tid)</a:t>
            </a:r>
          </a:p>
        </p:txBody>
      </p:sp>
      <p:cxnSp>
        <p:nvCxnSpPr>
          <p:cNvPr id="225" name="Connector: Curved 224">
            <a:extLst>
              <a:ext uri="{FF2B5EF4-FFF2-40B4-BE49-F238E27FC236}">
                <a16:creationId xmlns:a16="http://schemas.microsoft.com/office/drawing/2014/main" id="{AF3FDD1A-0E82-4123-B56C-5202F2619902}"/>
              </a:ext>
            </a:extLst>
          </p:cNvPr>
          <p:cNvCxnSpPr>
            <a:cxnSpLocks/>
          </p:cNvCxnSpPr>
          <p:nvPr/>
        </p:nvCxnSpPr>
        <p:spPr>
          <a:xfrm flipH="1">
            <a:off x="8857541" y="7175227"/>
            <a:ext cx="105971" cy="265707"/>
          </a:xfrm>
          <a:prstGeom prst="curvedConnector3">
            <a:avLst>
              <a:gd name="adj1" fmla="val -21571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8">
            <a:extLst>
              <a:ext uri="{FF2B5EF4-FFF2-40B4-BE49-F238E27FC236}">
                <a16:creationId xmlns:a16="http://schemas.microsoft.com/office/drawing/2014/main" id="{DC602793-100B-49E1-B2C8-82FBB8ACA058}"/>
              </a:ext>
            </a:extLst>
          </p:cNvPr>
          <p:cNvSpPr txBox="1"/>
          <p:nvPr/>
        </p:nvSpPr>
        <p:spPr>
          <a:xfrm>
            <a:off x="9057382" y="7129774"/>
            <a:ext cx="8686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taggedItem</a:t>
            </a:r>
          </a:p>
        </p:txBody>
      </p:sp>
      <p:sp>
        <p:nvSpPr>
          <p:cNvPr id="243" name="Rectangle 62">
            <a:extLst>
              <a:ext uri="{FF2B5EF4-FFF2-40B4-BE49-F238E27FC236}">
                <a16:creationId xmlns:a16="http://schemas.microsoft.com/office/drawing/2014/main" id="{94FCAB4F-C593-46CE-8690-AC74F47659B7}"/>
              </a:ext>
            </a:extLst>
          </p:cNvPr>
          <p:cNvSpPr/>
          <p:nvPr/>
        </p:nvSpPr>
        <p:spPr>
          <a:xfrm>
            <a:off x="10981765" y="7213081"/>
            <a:ext cx="1578362" cy="2278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:StackManager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244" name="Straight Connector 45">
            <a:extLst>
              <a:ext uri="{FF2B5EF4-FFF2-40B4-BE49-F238E27FC236}">
                <a16:creationId xmlns:a16="http://schemas.microsoft.com/office/drawing/2014/main" id="{5A156825-E2C9-4B4D-8A85-19AD2B220A87}"/>
              </a:ext>
            </a:extLst>
          </p:cNvPr>
          <p:cNvCxnSpPr>
            <a:cxnSpLocks/>
          </p:cNvCxnSpPr>
          <p:nvPr/>
        </p:nvCxnSpPr>
        <p:spPr>
          <a:xfrm>
            <a:off x="11913926" y="7463197"/>
            <a:ext cx="0" cy="67162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8865561" y="7728954"/>
            <a:ext cx="1382111" cy="5666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85">
            <a:extLst>
              <a:ext uri="{FF2B5EF4-FFF2-40B4-BE49-F238E27FC236}">
                <a16:creationId xmlns:a16="http://schemas.microsoft.com/office/drawing/2014/main" id="{A52F3A30-4840-407A-BED7-4FAAEBA8BCBA}"/>
              </a:ext>
            </a:extLst>
          </p:cNvPr>
          <p:cNvSpPr/>
          <p:nvPr/>
        </p:nvSpPr>
        <p:spPr>
          <a:xfrm>
            <a:off x="11413192" y="7618688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2" name="TextBox 28">
            <a:extLst>
              <a:ext uri="{FF2B5EF4-FFF2-40B4-BE49-F238E27FC236}">
                <a16:creationId xmlns:a16="http://schemas.microsoft.com/office/drawing/2014/main" id="{5E5011AA-BB28-4395-BB3E-1690729DD34B}"/>
              </a:ext>
            </a:extLst>
          </p:cNvPr>
          <p:cNvSpPr txBox="1"/>
          <p:nvPr/>
        </p:nvSpPr>
        <p:spPr>
          <a:xfrm>
            <a:off x="8828232" y="7493329"/>
            <a:ext cx="14194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ModifiedState(model)</a:t>
            </a:r>
          </a:p>
        </p:txBody>
      </p:sp>
      <p:sp>
        <p:nvSpPr>
          <p:cNvPr id="253" name="Rectangle 62">
            <a:extLst>
              <a:ext uri="{FF2B5EF4-FFF2-40B4-BE49-F238E27FC236}">
                <a16:creationId xmlns:a16="http://schemas.microsoft.com/office/drawing/2014/main" id="{CD490B02-59A1-435E-A52E-2CB8B8C255B9}"/>
              </a:ext>
            </a:extLst>
          </p:cNvPr>
          <p:cNvSpPr/>
          <p:nvPr/>
        </p:nvSpPr>
        <p:spPr>
          <a:xfrm>
            <a:off x="10268271" y="7554598"/>
            <a:ext cx="1527225" cy="2278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s:ModifiedState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5" name="Rectangle 85">
            <a:extLst>
              <a:ext uri="{FF2B5EF4-FFF2-40B4-BE49-F238E27FC236}">
                <a16:creationId xmlns:a16="http://schemas.microsoft.com/office/drawing/2014/main" id="{18254BED-A98F-4CBD-BD7A-F9335457FCC4}"/>
              </a:ext>
            </a:extLst>
          </p:cNvPr>
          <p:cNvSpPr/>
          <p:nvPr/>
        </p:nvSpPr>
        <p:spPr>
          <a:xfrm>
            <a:off x="10946485" y="7789117"/>
            <a:ext cx="114234" cy="1797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7" name="Straight Arrow Connector 89">
            <a:extLst>
              <a:ext uri="{FF2B5EF4-FFF2-40B4-BE49-F238E27FC236}">
                <a16:creationId xmlns:a16="http://schemas.microsoft.com/office/drawing/2014/main" id="{24919AE4-F92A-468F-8FC1-2D5D469EF0FB}"/>
              </a:ext>
            </a:extLst>
          </p:cNvPr>
          <p:cNvCxnSpPr>
            <a:cxnSpLocks/>
            <a:endCxn id="255" idx="2"/>
          </p:cNvCxnSpPr>
          <p:nvPr/>
        </p:nvCxnSpPr>
        <p:spPr>
          <a:xfrm>
            <a:off x="8828232" y="7963982"/>
            <a:ext cx="2175370" cy="484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8">
            <a:extLst>
              <a:ext uri="{FF2B5EF4-FFF2-40B4-BE49-F238E27FC236}">
                <a16:creationId xmlns:a16="http://schemas.microsoft.com/office/drawing/2014/main" id="{E85BA978-0D74-4E57-8898-76C0081C7D35}"/>
              </a:ext>
            </a:extLst>
          </p:cNvPr>
          <p:cNvSpPr txBox="1"/>
          <p:nvPr/>
        </p:nvSpPr>
        <p:spPr>
          <a:xfrm>
            <a:off x="9645221" y="7810017"/>
            <a:ext cx="24936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s</a:t>
            </a:r>
          </a:p>
        </p:txBody>
      </p:sp>
      <p:sp>
        <p:nvSpPr>
          <p:cNvPr id="262" name="Rectangle 85">
            <a:extLst>
              <a:ext uri="{FF2B5EF4-FFF2-40B4-BE49-F238E27FC236}">
                <a16:creationId xmlns:a16="http://schemas.microsoft.com/office/drawing/2014/main" id="{2FBCCDED-A177-4203-826F-799917FDC173}"/>
              </a:ext>
            </a:extLst>
          </p:cNvPr>
          <p:cNvSpPr/>
          <p:nvPr/>
        </p:nvSpPr>
        <p:spPr>
          <a:xfrm>
            <a:off x="11856809" y="8104685"/>
            <a:ext cx="114234" cy="1797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3" name="Straight Arrow Connector 84">
            <a:extLst>
              <a:ext uri="{FF2B5EF4-FFF2-40B4-BE49-F238E27FC236}">
                <a16:creationId xmlns:a16="http://schemas.microsoft.com/office/drawing/2014/main" id="{A9F8E759-F76A-46F0-A98A-0007DD527938}"/>
              </a:ext>
            </a:extLst>
          </p:cNvPr>
          <p:cNvCxnSpPr>
            <a:cxnSpLocks/>
          </p:cNvCxnSpPr>
          <p:nvPr/>
        </p:nvCxnSpPr>
        <p:spPr>
          <a:xfrm flipV="1">
            <a:off x="8825464" y="8134826"/>
            <a:ext cx="3031345" cy="109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8">
            <a:extLst>
              <a:ext uri="{FF2B5EF4-FFF2-40B4-BE49-F238E27FC236}">
                <a16:creationId xmlns:a16="http://schemas.microsoft.com/office/drawing/2014/main" id="{F618984D-6EFE-4036-99F3-230A26AD8694}"/>
              </a:ext>
            </a:extLst>
          </p:cNvPr>
          <p:cNvSpPr txBox="1"/>
          <p:nvPr/>
        </p:nvSpPr>
        <p:spPr>
          <a:xfrm>
            <a:off x="9840896" y="7981724"/>
            <a:ext cx="8547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saveState(s)</a:t>
            </a:r>
          </a:p>
        </p:txBody>
      </p:sp>
      <p:cxnSp>
        <p:nvCxnSpPr>
          <p:cNvPr id="271" name="Straight Connector 70">
            <a:extLst>
              <a:ext uri="{FF2B5EF4-FFF2-40B4-BE49-F238E27FC236}">
                <a16:creationId xmlns:a16="http://schemas.microsoft.com/office/drawing/2014/main" id="{7D1039C1-A0F6-4C84-9123-2D427657202D}"/>
              </a:ext>
            </a:extLst>
          </p:cNvPr>
          <p:cNvCxnSpPr>
            <a:cxnSpLocks/>
            <a:endCxn id="279" idx="0"/>
          </p:cNvCxnSpPr>
          <p:nvPr/>
        </p:nvCxnSpPr>
        <p:spPr>
          <a:xfrm flipH="1">
            <a:off x="12448494" y="5996881"/>
            <a:ext cx="38862" cy="238475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77" name="Straight Arrow Connector 89">
            <a:extLst>
              <a:ext uri="{FF2B5EF4-FFF2-40B4-BE49-F238E27FC236}">
                <a16:creationId xmlns:a16="http://schemas.microsoft.com/office/drawing/2014/main" id="{D35D5662-584E-4FBC-8559-E743FD641119}"/>
              </a:ext>
            </a:extLst>
          </p:cNvPr>
          <p:cNvCxnSpPr>
            <a:cxnSpLocks/>
          </p:cNvCxnSpPr>
          <p:nvPr/>
        </p:nvCxnSpPr>
        <p:spPr>
          <a:xfrm flipV="1">
            <a:off x="8848074" y="8277675"/>
            <a:ext cx="2999835" cy="299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73">
            <a:extLst>
              <a:ext uri="{FF2B5EF4-FFF2-40B4-BE49-F238E27FC236}">
                <a16:creationId xmlns:a16="http://schemas.microsoft.com/office/drawing/2014/main" id="{C942A962-6E50-44A9-8AF9-676A1A251AF3}"/>
              </a:ext>
            </a:extLst>
          </p:cNvPr>
          <p:cNvSpPr/>
          <p:nvPr/>
        </p:nvSpPr>
        <p:spPr>
          <a:xfrm>
            <a:off x="12409631" y="8381636"/>
            <a:ext cx="77726" cy="2278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761C38A-1D37-4C9D-BCB4-30E0F203BF72}"/>
              </a:ext>
            </a:extLst>
          </p:cNvPr>
          <p:cNvCxnSpPr>
            <a:cxnSpLocks/>
          </p:cNvCxnSpPr>
          <p:nvPr/>
        </p:nvCxnSpPr>
        <p:spPr>
          <a:xfrm flipV="1">
            <a:off x="8846118" y="8426555"/>
            <a:ext cx="3562679" cy="37517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">
            <a:extLst>
              <a:ext uri="{FF2B5EF4-FFF2-40B4-BE49-F238E27FC236}">
                <a16:creationId xmlns:a16="http://schemas.microsoft.com/office/drawing/2014/main" id="{30ECA7E3-7AA3-49A1-97CA-C8A164646EA7}"/>
              </a:ext>
            </a:extLst>
          </p:cNvPr>
          <p:cNvSpPr txBox="1"/>
          <p:nvPr/>
        </p:nvSpPr>
        <p:spPr>
          <a:xfrm>
            <a:off x="9054584" y="8274395"/>
            <a:ext cx="27294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  <a:latin typeface="Calibri"/>
              </a:rPr>
              <a:t>setItem(listType, itemToTag, taggedItem)</a:t>
            </a:r>
          </a:p>
        </p:txBody>
      </p:sp>
      <p:cxnSp>
        <p:nvCxnSpPr>
          <p:cNvPr id="285" name="Straight Arrow Connector 86">
            <a:extLst>
              <a:ext uri="{FF2B5EF4-FFF2-40B4-BE49-F238E27FC236}">
                <a16:creationId xmlns:a16="http://schemas.microsoft.com/office/drawing/2014/main" id="{07871F30-6880-4A43-BBB9-65FB1BB1D5B6}"/>
              </a:ext>
            </a:extLst>
          </p:cNvPr>
          <p:cNvCxnSpPr>
            <a:cxnSpLocks/>
          </p:cNvCxnSpPr>
          <p:nvPr/>
        </p:nvCxnSpPr>
        <p:spPr>
          <a:xfrm flipV="1">
            <a:off x="8832165" y="8565211"/>
            <a:ext cx="3562679" cy="673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62">
            <a:extLst>
              <a:ext uri="{FF2B5EF4-FFF2-40B4-BE49-F238E27FC236}">
                <a16:creationId xmlns:a16="http://schemas.microsoft.com/office/drawing/2014/main" id="{54610BF0-5754-4479-B202-9684CE31B68B}"/>
              </a:ext>
            </a:extLst>
          </p:cNvPr>
          <p:cNvSpPr/>
          <p:nvPr/>
        </p:nvSpPr>
        <p:spPr>
          <a:xfrm>
            <a:off x="9889167" y="9217677"/>
            <a:ext cx="1854838" cy="2346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alibri"/>
              </a:rPr>
              <a:t>r:CommandResult</a:t>
            </a:r>
            <a:endParaRPr lang="en-SG" sz="16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94" name="Rectangle 85">
            <a:extLst>
              <a:ext uri="{FF2B5EF4-FFF2-40B4-BE49-F238E27FC236}">
                <a16:creationId xmlns:a16="http://schemas.microsoft.com/office/drawing/2014/main" id="{7AECBDCC-2E51-490D-AAC0-91EC2040F0BD}"/>
              </a:ext>
            </a:extLst>
          </p:cNvPr>
          <p:cNvSpPr/>
          <p:nvPr/>
        </p:nvSpPr>
        <p:spPr>
          <a:xfrm>
            <a:off x="8846118" y="9054083"/>
            <a:ext cx="115562" cy="7115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80DE032F-EE4A-4486-A2BF-5FF98C5AB7E9}"/>
              </a:ext>
            </a:extLst>
          </p:cNvPr>
          <p:cNvCxnSpPr>
            <a:cxnSpLocks/>
          </p:cNvCxnSpPr>
          <p:nvPr/>
        </p:nvCxnSpPr>
        <p:spPr>
          <a:xfrm>
            <a:off x="8857541" y="8729589"/>
            <a:ext cx="115420" cy="370106"/>
          </a:xfrm>
          <a:prstGeom prst="curvedConnector3">
            <a:avLst>
              <a:gd name="adj1" fmla="val 2980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8">
            <a:extLst>
              <a:ext uri="{FF2B5EF4-FFF2-40B4-BE49-F238E27FC236}">
                <a16:creationId xmlns:a16="http://schemas.microsoft.com/office/drawing/2014/main" id="{EA4CDB88-8A89-4999-9B63-4C922DDAF550}"/>
              </a:ext>
            </a:extLst>
          </p:cNvPr>
          <p:cNvSpPr txBox="1"/>
          <p:nvPr/>
        </p:nvSpPr>
        <p:spPr>
          <a:xfrm>
            <a:off x="8987474" y="8705304"/>
            <a:ext cx="24539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getTagCommandResult(taggeditem)</a:t>
            </a:r>
          </a:p>
        </p:txBody>
      </p:sp>
      <p:cxnSp>
        <p:nvCxnSpPr>
          <p:cNvPr id="297" name="Straight Arrow Connector 84">
            <a:extLst>
              <a:ext uri="{FF2B5EF4-FFF2-40B4-BE49-F238E27FC236}">
                <a16:creationId xmlns:a16="http://schemas.microsoft.com/office/drawing/2014/main" id="{8B29682C-4AF2-4BB4-99EE-A6072A94A68C}"/>
              </a:ext>
            </a:extLst>
          </p:cNvPr>
          <p:cNvCxnSpPr>
            <a:cxnSpLocks/>
            <a:endCxn id="293" idx="1"/>
          </p:cNvCxnSpPr>
          <p:nvPr/>
        </p:nvCxnSpPr>
        <p:spPr>
          <a:xfrm flipV="1">
            <a:off x="8972961" y="9334993"/>
            <a:ext cx="916206" cy="160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85">
            <a:extLst>
              <a:ext uri="{FF2B5EF4-FFF2-40B4-BE49-F238E27FC236}">
                <a16:creationId xmlns:a16="http://schemas.microsoft.com/office/drawing/2014/main" id="{43229CE8-2FB6-49FC-9851-2624C9CB2B15}"/>
              </a:ext>
            </a:extLst>
          </p:cNvPr>
          <p:cNvSpPr/>
          <p:nvPr/>
        </p:nvSpPr>
        <p:spPr>
          <a:xfrm>
            <a:off x="10821320" y="9438797"/>
            <a:ext cx="114234" cy="2140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00" name="Straight Arrow Connector 89">
            <a:extLst>
              <a:ext uri="{FF2B5EF4-FFF2-40B4-BE49-F238E27FC236}">
                <a16:creationId xmlns:a16="http://schemas.microsoft.com/office/drawing/2014/main" id="{B1BD9179-4972-4D10-94F3-EA661C036DFB}"/>
              </a:ext>
            </a:extLst>
          </p:cNvPr>
          <p:cNvCxnSpPr>
            <a:cxnSpLocks/>
          </p:cNvCxnSpPr>
          <p:nvPr/>
        </p:nvCxnSpPr>
        <p:spPr>
          <a:xfrm>
            <a:off x="8960834" y="9646968"/>
            <a:ext cx="1812464" cy="592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28">
            <a:extLst>
              <a:ext uri="{FF2B5EF4-FFF2-40B4-BE49-F238E27FC236}">
                <a16:creationId xmlns:a16="http://schemas.microsoft.com/office/drawing/2014/main" id="{E27B01A6-7E5F-4521-85C2-0550FB8F4D0B}"/>
              </a:ext>
            </a:extLst>
          </p:cNvPr>
          <p:cNvSpPr txBox="1"/>
          <p:nvPr/>
        </p:nvSpPr>
        <p:spPr>
          <a:xfrm>
            <a:off x="8092267" y="9054083"/>
            <a:ext cx="245398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CommandResult(result)</a:t>
            </a:r>
          </a:p>
        </p:txBody>
      </p:sp>
      <p:sp>
        <p:nvSpPr>
          <p:cNvPr id="303" name="TextBox 28">
            <a:extLst>
              <a:ext uri="{FF2B5EF4-FFF2-40B4-BE49-F238E27FC236}">
                <a16:creationId xmlns:a16="http://schemas.microsoft.com/office/drawing/2014/main" id="{C39DCF09-14E1-4155-A75E-4818F97A00F6}"/>
              </a:ext>
            </a:extLst>
          </p:cNvPr>
          <p:cNvSpPr txBox="1"/>
          <p:nvPr/>
        </p:nvSpPr>
        <p:spPr>
          <a:xfrm>
            <a:off x="9815895" y="9466730"/>
            <a:ext cx="220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r</a:t>
            </a:r>
          </a:p>
        </p:txBody>
      </p:sp>
      <p:cxnSp>
        <p:nvCxnSpPr>
          <p:cNvPr id="304" name="Connector: Curved 303">
            <a:extLst>
              <a:ext uri="{FF2B5EF4-FFF2-40B4-BE49-F238E27FC236}">
                <a16:creationId xmlns:a16="http://schemas.microsoft.com/office/drawing/2014/main" id="{7FAAF50D-9030-4344-BC11-86927B8B5826}"/>
              </a:ext>
            </a:extLst>
          </p:cNvPr>
          <p:cNvCxnSpPr>
            <a:cxnSpLocks/>
          </p:cNvCxnSpPr>
          <p:nvPr/>
        </p:nvCxnSpPr>
        <p:spPr>
          <a:xfrm flipH="1">
            <a:off x="8895010" y="9758546"/>
            <a:ext cx="105971" cy="265707"/>
          </a:xfrm>
          <a:prstGeom prst="curvedConnector3">
            <a:avLst>
              <a:gd name="adj1" fmla="val -215719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28">
            <a:extLst>
              <a:ext uri="{FF2B5EF4-FFF2-40B4-BE49-F238E27FC236}">
                <a16:creationId xmlns:a16="http://schemas.microsoft.com/office/drawing/2014/main" id="{64643F7E-A5FE-45BC-BB7E-3A6D7E803F06}"/>
              </a:ext>
            </a:extLst>
          </p:cNvPr>
          <p:cNvSpPr txBox="1"/>
          <p:nvPr/>
        </p:nvSpPr>
        <p:spPr>
          <a:xfrm>
            <a:off x="9100386" y="9829030"/>
            <a:ext cx="220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r</a:t>
            </a:r>
          </a:p>
        </p:txBody>
      </p:sp>
      <p:cxnSp>
        <p:nvCxnSpPr>
          <p:cNvPr id="307" name="Straight Arrow Connector 89">
            <a:extLst>
              <a:ext uri="{FF2B5EF4-FFF2-40B4-BE49-F238E27FC236}">
                <a16:creationId xmlns:a16="http://schemas.microsoft.com/office/drawing/2014/main" id="{ED58AE8A-7BE3-4380-9B1B-DA4C703A816C}"/>
              </a:ext>
            </a:extLst>
          </p:cNvPr>
          <p:cNvCxnSpPr>
            <a:cxnSpLocks/>
          </p:cNvCxnSpPr>
          <p:nvPr/>
        </p:nvCxnSpPr>
        <p:spPr>
          <a:xfrm>
            <a:off x="2485626" y="10113969"/>
            <a:ext cx="6210989" cy="3223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28">
            <a:extLst>
              <a:ext uri="{FF2B5EF4-FFF2-40B4-BE49-F238E27FC236}">
                <a16:creationId xmlns:a16="http://schemas.microsoft.com/office/drawing/2014/main" id="{014CA8D5-DE11-4450-968C-421725A5970E}"/>
              </a:ext>
            </a:extLst>
          </p:cNvPr>
          <p:cNvSpPr txBox="1"/>
          <p:nvPr/>
        </p:nvSpPr>
        <p:spPr>
          <a:xfrm>
            <a:off x="5235994" y="9880217"/>
            <a:ext cx="220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r</a:t>
            </a:r>
          </a:p>
        </p:txBody>
      </p:sp>
      <p:cxnSp>
        <p:nvCxnSpPr>
          <p:cNvPr id="310" name="Straight Arrow Connector 89">
            <a:extLst>
              <a:ext uri="{FF2B5EF4-FFF2-40B4-BE49-F238E27FC236}">
                <a16:creationId xmlns:a16="http://schemas.microsoft.com/office/drawing/2014/main" id="{A74EB49A-9496-4EA5-A9C4-F0A5C5C87199}"/>
              </a:ext>
            </a:extLst>
          </p:cNvPr>
          <p:cNvCxnSpPr>
            <a:cxnSpLocks/>
          </p:cNvCxnSpPr>
          <p:nvPr/>
        </p:nvCxnSpPr>
        <p:spPr>
          <a:xfrm>
            <a:off x="621043" y="10313283"/>
            <a:ext cx="174902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28">
            <a:extLst>
              <a:ext uri="{FF2B5EF4-FFF2-40B4-BE49-F238E27FC236}">
                <a16:creationId xmlns:a16="http://schemas.microsoft.com/office/drawing/2014/main" id="{5290F869-15A6-4CDC-B721-E220C9DADCF4}"/>
              </a:ext>
            </a:extLst>
          </p:cNvPr>
          <p:cNvSpPr txBox="1"/>
          <p:nvPr/>
        </p:nvSpPr>
        <p:spPr>
          <a:xfrm>
            <a:off x="1270633" y="10095110"/>
            <a:ext cx="22021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latin typeface="Calibri"/>
              </a:rPr>
              <a:t>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A97B9EB-EACF-4341-973D-DFE2032D5534}"/>
              </a:ext>
            </a:extLst>
          </p:cNvPr>
          <p:cNvSpPr txBox="1"/>
          <p:nvPr/>
        </p:nvSpPr>
        <p:spPr>
          <a:xfrm flipV="1">
            <a:off x="2460140" y="10605646"/>
            <a:ext cx="11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SG" dirty="0"/>
          </a:p>
        </p:txBody>
      </p:sp>
      <p:cxnSp>
        <p:nvCxnSpPr>
          <p:cNvPr id="315" name="Straight Connector 45">
            <a:extLst>
              <a:ext uri="{FF2B5EF4-FFF2-40B4-BE49-F238E27FC236}">
                <a16:creationId xmlns:a16="http://schemas.microsoft.com/office/drawing/2014/main" id="{3CF5D36F-3486-441A-B400-D4194430D821}"/>
              </a:ext>
            </a:extLst>
          </p:cNvPr>
          <p:cNvCxnSpPr>
            <a:cxnSpLocks/>
          </p:cNvCxnSpPr>
          <p:nvPr/>
        </p:nvCxnSpPr>
        <p:spPr>
          <a:xfrm flipH="1">
            <a:off x="2463007" y="10357911"/>
            <a:ext cx="5216" cy="4409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4266622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130</Words>
  <Application>Microsoft Office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DengXian</vt:lpstr>
      <vt:lpstr>Arial</vt:lpstr>
      <vt:lpstr>Calibri</vt:lpstr>
      <vt:lpstr>Calibri Light</vt:lpstr>
      <vt:lpstr>Office Theme</vt:lpstr>
      <vt:lpstr>Office 主题</vt:lpstr>
      <vt:lpstr>TagSequenceDiagram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AutoSortViewSequenceDiagram</dc:title>
  <dc:creator>Phoebe Chan</dc:creator>
  <cp:lastModifiedBy>Darren Sim</cp:lastModifiedBy>
  <cp:revision>88</cp:revision>
  <dcterms:created xsi:type="dcterms:W3CDTF">2019-11-10T17:13:24Z</dcterms:created>
  <dcterms:modified xsi:type="dcterms:W3CDTF">2019-11-11T06:45:48Z</dcterms:modified>
</cp:coreProperties>
</file>