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72" autoAdjust="0"/>
  </p:normalViewPr>
  <p:slideViewPr>
    <p:cSldViewPr showGuides="1">
      <p:cViewPr>
        <p:scale>
          <a:sx n="100" d="100"/>
          <a:sy n="100" d="100"/>
        </p:scale>
        <p:origin x="1363" y="-2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EC7649C-9C17-4A46-9E4C-A11C3D66A653}"/>
              </a:ext>
            </a:extLst>
          </p:cNvPr>
          <p:cNvGrpSpPr/>
          <p:nvPr/>
        </p:nvGrpSpPr>
        <p:grpSpPr>
          <a:xfrm>
            <a:off x="305313" y="718512"/>
            <a:ext cx="8533374" cy="5420975"/>
            <a:chOff x="499497" y="382892"/>
            <a:chExt cx="8533374" cy="5420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F4B710E-802A-4765-B606-6FACA786B4E3}"/>
                </a:ext>
              </a:extLst>
            </p:cNvPr>
            <p:cNvGrpSpPr/>
            <p:nvPr/>
          </p:nvGrpSpPr>
          <p:grpSpPr>
            <a:xfrm>
              <a:off x="7506331" y="2143888"/>
              <a:ext cx="1526540" cy="2389051"/>
              <a:chOff x="6033217" y="1352600"/>
              <a:chExt cx="1526540" cy="2389051"/>
            </a:xfrm>
          </p:grpSpPr>
          <p:sp>
            <p:nvSpPr>
              <p:cNvPr id="4" name="Rectangle 62">
                <a:extLst>
                  <a:ext uri="{FF2B5EF4-FFF2-40B4-BE49-F238E27FC236}">
                    <a16:creationId xmlns:a16="http://schemas.microsoft.com/office/drawing/2014/main" id="{2194FE73-EADF-4513-A22F-D9E3CEC9313A}"/>
                  </a:ext>
                </a:extLst>
              </p:cNvPr>
              <p:cNvSpPr/>
              <p:nvPr/>
            </p:nvSpPr>
            <p:spPr>
              <a:xfrm>
                <a:off x="6248400" y="1433516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&lt;&lt;interface&gt;&gt;</a:t>
                </a:r>
                <a:b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HistoryManager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Isosceles Triangle 102">
                <a:extLst>
                  <a:ext uri="{FF2B5EF4-FFF2-40B4-BE49-F238E27FC236}">
                    <a16:creationId xmlns:a16="http://schemas.microsoft.com/office/drawing/2014/main" id="{090ED060-E5CB-4AC7-B983-B275F6680045}"/>
                  </a:ext>
                </a:extLst>
              </p:cNvPr>
              <p:cNvSpPr/>
              <p:nvPr/>
            </p:nvSpPr>
            <p:spPr>
              <a:xfrm>
                <a:off x="6663696" y="1784992"/>
                <a:ext cx="270504" cy="175523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900" b="1">
                  <a:solidFill>
                    <a:srgbClr val="92D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" name="Elbow Connector 63">
                <a:extLst>
                  <a:ext uri="{FF2B5EF4-FFF2-40B4-BE49-F238E27FC236}">
                    <a16:creationId xmlns:a16="http://schemas.microsoft.com/office/drawing/2014/main" id="{0C573623-6FFB-46EB-8B57-DE7AE953E163}"/>
                  </a:ext>
                </a:extLst>
              </p:cNvPr>
              <p:cNvCxnSpPr>
                <a:cxnSpLocks/>
                <a:stCxn id="6" idx="3"/>
                <a:endCxn id="3" idx="0"/>
              </p:cNvCxnSpPr>
              <p:nvPr/>
            </p:nvCxnSpPr>
            <p:spPr>
              <a:xfrm rot="5400000">
                <a:off x="6602805" y="2152928"/>
                <a:ext cx="388556" cy="373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7CF845-C470-4672-9C65-0CF450ED896E}"/>
                  </a:ext>
                </a:extLst>
              </p:cNvPr>
              <p:cNvSpPr/>
              <p:nvPr/>
            </p:nvSpPr>
            <p:spPr>
              <a:xfrm>
                <a:off x="7189635" y="1352600"/>
                <a:ext cx="304800" cy="1523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</a:t>
                </a:r>
                <a:endParaRPr lang="en-SG" sz="1400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AC09A69-0282-4267-9E7E-1971A08D53CC}"/>
                  </a:ext>
                </a:extLst>
              </p:cNvPr>
              <p:cNvGrpSpPr/>
              <p:nvPr/>
            </p:nvGrpSpPr>
            <p:grpSpPr>
              <a:xfrm>
                <a:off x="6033217" y="2349071"/>
                <a:ext cx="1526540" cy="1392580"/>
                <a:chOff x="5118817" y="2646020"/>
                <a:chExt cx="1526540" cy="1262315"/>
              </a:xfrm>
            </p:grpSpPr>
            <p:sp>
              <p:nvSpPr>
                <p:cNvPr id="3" name="Rectangle 62">
                  <a:extLst>
                    <a:ext uri="{FF2B5EF4-FFF2-40B4-BE49-F238E27FC236}">
                      <a16:creationId xmlns:a16="http://schemas.microsoft.com/office/drawing/2014/main" id="{6444063F-2B0B-495A-AD8F-00477E0D954C}"/>
                    </a:ext>
                  </a:extLst>
                </p:cNvPr>
                <p:cNvSpPr/>
                <p:nvPr/>
              </p:nvSpPr>
              <p:spPr>
                <a:xfrm>
                  <a:off x="5118817" y="2646020"/>
                  <a:ext cx="1524000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UndoableHistoryManager</a:t>
                  </a:r>
                </a:p>
              </p:txBody>
            </p:sp>
            <p:sp>
              <p:nvSpPr>
                <p:cNvPr id="27" name="Rectangle 62">
                  <a:extLst>
                    <a:ext uri="{FF2B5EF4-FFF2-40B4-BE49-F238E27FC236}">
                      <a16:creationId xmlns:a16="http://schemas.microsoft.com/office/drawing/2014/main" id="{E9E7FCE8-9FC7-4B23-BF11-65CE044255B3}"/>
                    </a:ext>
                  </a:extLst>
                </p:cNvPr>
                <p:cNvSpPr/>
                <p:nvPr/>
              </p:nvSpPr>
              <p:spPr>
                <a:xfrm>
                  <a:off x="5121357" y="2996507"/>
                  <a:ext cx="1524000" cy="549468"/>
                </a:xfrm>
                <a:prstGeom prst="rect">
                  <a:avLst/>
                </a:prstGeom>
                <a:solidFill>
                  <a:srgbClr val="0070C0"/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history: LinkedList&lt;T&gt;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currentIndex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int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headIndex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int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maximum: int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Rectangle 62">
                  <a:extLst>
                    <a:ext uri="{FF2B5EF4-FFF2-40B4-BE49-F238E27FC236}">
                      <a16:creationId xmlns:a16="http://schemas.microsoft.com/office/drawing/2014/main" id="{901658BC-4D90-47D8-805E-30A2BE5DC7DC}"/>
                    </a:ext>
                  </a:extLst>
                </p:cNvPr>
                <p:cNvSpPr/>
                <p:nvPr/>
              </p:nvSpPr>
              <p:spPr>
                <a:xfrm>
                  <a:off x="5118817" y="3561575"/>
                  <a:ext cx="1524000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previous(): T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next(): T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save(T)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74C6AC2-553A-4EF3-B63A-5B89FE1A070E}"/>
                </a:ext>
              </a:extLst>
            </p:cNvPr>
            <p:cNvGrpSpPr/>
            <p:nvPr/>
          </p:nvGrpSpPr>
          <p:grpSpPr>
            <a:xfrm>
              <a:off x="4776685" y="2250335"/>
              <a:ext cx="1978874" cy="2763560"/>
              <a:chOff x="3802617" y="1427440"/>
              <a:chExt cx="1978874" cy="2763560"/>
            </a:xfrm>
          </p:grpSpPr>
          <p:sp>
            <p:nvSpPr>
              <p:cNvPr id="18" name="Rectangle 62">
                <a:extLst>
                  <a:ext uri="{FF2B5EF4-FFF2-40B4-BE49-F238E27FC236}">
                    <a16:creationId xmlns:a16="http://schemas.microsoft.com/office/drawing/2014/main" id="{BBBCC658-3662-41F4-AAE5-5C1D3CE131EF}"/>
                  </a:ext>
                </a:extLst>
              </p:cNvPr>
              <p:cNvSpPr/>
              <p:nvPr/>
            </p:nvSpPr>
            <p:spPr>
              <a:xfrm>
                <a:off x="4245235" y="1427440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&lt;&lt;interface&gt;&gt;</a:t>
                </a:r>
                <a:b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StateManager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Isosceles Triangle 102">
                <a:extLst>
                  <a:ext uri="{FF2B5EF4-FFF2-40B4-BE49-F238E27FC236}">
                    <a16:creationId xmlns:a16="http://schemas.microsoft.com/office/drawing/2014/main" id="{DD3D0D9B-7611-40E0-95A6-19AA1BDAF099}"/>
                  </a:ext>
                </a:extLst>
              </p:cNvPr>
              <p:cNvSpPr/>
              <p:nvPr/>
            </p:nvSpPr>
            <p:spPr>
              <a:xfrm>
                <a:off x="4656800" y="1772041"/>
                <a:ext cx="270504" cy="175523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900" b="1">
                  <a:solidFill>
                    <a:srgbClr val="92D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" name="Elbow Connector 63">
                <a:extLst>
                  <a:ext uri="{FF2B5EF4-FFF2-40B4-BE49-F238E27FC236}">
                    <a16:creationId xmlns:a16="http://schemas.microsoft.com/office/drawing/2014/main" id="{7FF07984-565A-4C86-83ED-3B42351C180C}"/>
                  </a:ext>
                </a:extLst>
              </p:cNvPr>
              <p:cNvCxnSpPr>
                <a:cxnSpLocks/>
                <a:stCxn id="20" idx="3"/>
                <a:endCxn id="39" idx="0"/>
              </p:cNvCxnSpPr>
              <p:nvPr/>
            </p:nvCxnSpPr>
            <p:spPr>
              <a:xfrm rot="5400000">
                <a:off x="4584326" y="2153644"/>
                <a:ext cx="413806" cy="164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33C289E-FCEE-4170-AE95-0A7763F4C8A1}"/>
                  </a:ext>
                </a:extLst>
              </p:cNvPr>
              <p:cNvGrpSpPr/>
              <p:nvPr/>
            </p:nvGrpSpPr>
            <p:grpSpPr>
              <a:xfrm>
                <a:off x="3802617" y="2361370"/>
                <a:ext cx="1978874" cy="1829630"/>
                <a:chOff x="5118815" y="2646020"/>
                <a:chExt cx="1526542" cy="1658482"/>
              </a:xfrm>
            </p:grpSpPr>
            <p:sp>
              <p:nvSpPr>
                <p:cNvPr id="39" name="Rectangle 62">
                  <a:extLst>
                    <a:ext uri="{FF2B5EF4-FFF2-40B4-BE49-F238E27FC236}">
                      <a16:creationId xmlns:a16="http://schemas.microsoft.com/office/drawing/2014/main" id="{EFAF13A0-1791-43F3-8A89-B3CAB328C83F}"/>
                    </a:ext>
                  </a:extLst>
                </p:cNvPr>
                <p:cNvSpPr/>
                <p:nvPr/>
              </p:nvSpPr>
              <p:spPr>
                <a:xfrm>
                  <a:off x="5118815" y="2646020"/>
                  <a:ext cx="1524000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StackManager</a:t>
                  </a:r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Rectangle 62">
                  <a:extLst>
                    <a:ext uri="{FF2B5EF4-FFF2-40B4-BE49-F238E27FC236}">
                      <a16:creationId xmlns:a16="http://schemas.microsoft.com/office/drawing/2014/main" id="{5C139EFE-6B86-4B7F-AEAB-CDDE3203C3C8}"/>
                    </a:ext>
                  </a:extLst>
                </p:cNvPr>
                <p:cNvSpPr/>
                <p:nvPr/>
              </p:nvSpPr>
              <p:spPr>
                <a:xfrm>
                  <a:off x="5121357" y="2996507"/>
                  <a:ext cx="1524000" cy="549468"/>
                </a:xfrm>
                <a:prstGeom prst="rect">
                  <a:avLst/>
                </a:prstGeom>
                <a:solidFill>
                  <a:srgbClr val="0070C0"/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</a:t>
                  </a:r>
                  <a:r>
                    <a:rPr lang="en-US" sz="900" u="sng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MAXIMUM_STATES: int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u="sng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current: State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undoStack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ArrayDeque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&lt;State&gt;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redoStack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Stack&lt;State&gt;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Rectangle 62">
                  <a:extLst>
                    <a:ext uri="{FF2B5EF4-FFF2-40B4-BE49-F238E27FC236}">
                      <a16:creationId xmlns:a16="http://schemas.microsoft.com/office/drawing/2014/main" id="{F7DA34E6-485A-430B-9311-9E22990731BE}"/>
                    </a:ext>
                  </a:extLst>
                </p:cNvPr>
                <p:cNvSpPr/>
                <p:nvPr/>
              </p:nvSpPr>
              <p:spPr>
                <a:xfrm>
                  <a:off x="5118816" y="3561381"/>
                  <a:ext cx="1524000" cy="743121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undo(): State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redo: State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saveState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(State)</a:t>
                  </a: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isNotUndoable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():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boolean</a:t>
                  </a:r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+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isNotRedoable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():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boolean</a:t>
                  </a:r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15A73C-EE6A-4D32-B71E-B12A4B5A356E}"/>
                </a:ext>
              </a:extLst>
            </p:cNvPr>
            <p:cNvGrpSpPr/>
            <p:nvPr/>
          </p:nvGrpSpPr>
          <p:grpSpPr>
            <a:xfrm>
              <a:off x="5827477" y="382892"/>
              <a:ext cx="1281983" cy="704514"/>
              <a:chOff x="2909017" y="536481"/>
              <a:chExt cx="1281983" cy="704514"/>
            </a:xfrm>
          </p:grpSpPr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0CC2AD1C-FDE1-4CD7-A20E-496E5F89CC2C}"/>
                  </a:ext>
                </a:extLst>
              </p:cNvPr>
              <p:cNvSpPr/>
              <p:nvPr/>
            </p:nvSpPr>
            <p:spPr>
              <a:xfrm>
                <a:off x="2909017" y="536481"/>
                <a:ext cx="1281983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&lt;&lt;enumeration&gt;&gt;</a:t>
                </a:r>
              </a:p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StateType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Rectangle 62">
                <a:extLst>
                  <a:ext uri="{FF2B5EF4-FFF2-40B4-BE49-F238E27FC236}">
                    <a16:creationId xmlns:a16="http://schemas.microsoft.com/office/drawing/2014/main" id="{5A9FFE20-92E6-45B9-B220-D66E96BF3C0C}"/>
                  </a:ext>
                </a:extLst>
              </p:cNvPr>
              <p:cNvSpPr/>
              <p:nvPr/>
            </p:nvSpPr>
            <p:spPr>
              <a:xfrm>
                <a:off x="2909017" y="894235"/>
                <a:ext cx="1281983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FILTERED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MODIFIED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C3DE33-3EF3-4FDE-AA3B-14B6E4B6F069}"/>
                </a:ext>
              </a:extLst>
            </p:cNvPr>
            <p:cNvGrpSpPr/>
            <p:nvPr/>
          </p:nvGrpSpPr>
          <p:grpSpPr>
            <a:xfrm>
              <a:off x="1524000" y="556272"/>
              <a:ext cx="2217135" cy="1168510"/>
              <a:chOff x="462400" y="665049"/>
              <a:chExt cx="2217135" cy="1168510"/>
            </a:xfrm>
          </p:grpSpPr>
          <p:sp>
            <p:nvSpPr>
              <p:cNvPr id="34" name="Rectangle 62">
                <a:extLst>
                  <a:ext uri="{FF2B5EF4-FFF2-40B4-BE49-F238E27FC236}">
                    <a16:creationId xmlns:a16="http://schemas.microsoft.com/office/drawing/2014/main" id="{734361A9-48CA-46DF-9FC0-1D2E0202BD56}"/>
                  </a:ext>
                </a:extLst>
              </p:cNvPr>
              <p:cNvSpPr/>
              <p:nvPr/>
            </p:nvSpPr>
            <p:spPr>
              <a:xfrm>
                <a:off x="462400" y="665049"/>
                <a:ext cx="2217133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{abstract}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State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 62">
                <a:extLst>
                  <a:ext uri="{FF2B5EF4-FFF2-40B4-BE49-F238E27FC236}">
                    <a16:creationId xmlns:a16="http://schemas.microsoft.com/office/drawing/2014/main" id="{2520AA6D-0689-4B99-BE4C-1CDE8AD31780}"/>
                  </a:ext>
                </a:extLst>
              </p:cNvPr>
              <p:cNvSpPr/>
              <p:nvPr/>
            </p:nvSpPr>
            <p:spPr>
              <a:xfrm>
                <a:off x="462401" y="1013083"/>
                <a:ext cx="2217134" cy="82047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 method: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XpireMethodOfSorting</a:t>
                </a:r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 predicate: Predicate&lt;? extends Item&gt;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cloneModel</a:t>
                </a:r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CloneModel</a:t>
                </a:r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listType</a:t>
                </a:r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ListType</a:t>
                </a:r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stateType</a:t>
                </a:r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StateType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A1B440-68FB-4D30-AAF8-1F0E9DE93B46}"/>
                </a:ext>
              </a:extLst>
            </p:cNvPr>
            <p:cNvGrpSpPr/>
            <p:nvPr/>
          </p:nvGrpSpPr>
          <p:grpSpPr>
            <a:xfrm>
              <a:off x="5844332" y="1211355"/>
              <a:ext cx="1281983" cy="704514"/>
              <a:chOff x="2909017" y="536481"/>
              <a:chExt cx="1281983" cy="704514"/>
            </a:xfrm>
          </p:grpSpPr>
          <p:sp>
            <p:nvSpPr>
              <p:cNvPr id="56" name="Rectangle 62">
                <a:extLst>
                  <a:ext uri="{FF2B5EF4-FFF2-40B4-BE49-F238E27FC236}">
                    <a16:creationId xmlns:a16="http://schemas.microsoft.com/office/drawing/2014/main" id="{CBB3E744-9D4B-4086-AFF6-4AE7BB813427}"/>
                  </a:ext>
                </a:extLst>
              </p:cNvPr>
              <p:cNvSpPr/>
              <p:nvPr/>
            </p:nvSpPr>
            <p:spPr>
              <a:xfrm>
                <a:off x="2909017" y="536481"/>
                <a:ext cx="1281983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&lt;&lt;enumeration&gt;&gt;</a:t>
                </a:r>
              </a:p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ListType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 62">
                <a:extLst>
                  <a:ext uri="{FF2B5EF4-FFF2-40B4-BE49-F238E27FC236}">
                    <a16:creationId xmlns:a16="http://schemas.microsoft.com/office/drawing/2014/main" id="{28BD7E16-7EE6-496A-87D1-F4F372CB5FE2}"/>
                  </a:ext>
                </a:extLst>
              </p:cNvPr>
              <p:cNvSpPr/>
              <p:nvPr/>
            </p:nvSpPr>
            <p:spPr>
              <a:xfrm>
                <a:off x="2909017" y="894235"/>
                <a:ext cx="1281983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XPIRE</a:t>
                </a:r>
              </a:p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REPLENISH</a:t>
                </a:r>
                <a:endParaRPr lang="en-SG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75" name="Straight Arrow Connector 57">
              <a:extLst>
                <a:ext uri="{FF2B5EF4-FFF2-40B4-BE49-F238E27FC236}">
                  <a16:creationId xmlns:a16="http://schemas.microsoft.com/office/drawing/2014/main" id="{6DA6EF96-2527-44A0-9768-592030004BB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3741133" y="729652"/>
              <a:ext cx="20711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8" name="Straight Arrow Connector 57">
              <a:extLst>
                <a:ext uri="{FF2B5EF4-FFF2-40B4-BE49-F238E27FC236}">
                  <a16:creationId xmlns:a16="http://schemas.microsoft.com/office/drawing/2014/main" id="{935CDBBF-5096-4756-8054-E1A6E7F4D86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373" y="1412729"/>
              <a:ext cx="207110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9EAECBB-95C8-412B-A0F5-26A106CBAA51}"/>
                </a:ext>
              </a:extLst>
            </p:cNvPr>
            <p:cNvGrpSpPr/>
            <p:nvPr/>
          </p:nvGrpSpPr>
          <p:grpSpPr>
            <a:xfrm>
              <a:off x="499497" y="1741213"/>
              <a:ext cx="2800207" cy="2598526"/>
              <a:chOff x="1232462" y="1764405"/>
              <a:chExt cx="2800207" cy="259852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3967974-2CFD-455B-BFF6-CB4322B4F438}"/>
                  </a:ext>
                </a:extLst>
              </p:cNvPr>
              <p:cNvGrpSpPr/>
              <p:nvPr/>
            </p:nvGrpSpPr>
            <p:grpSpPr>
              <a:xfrm>
                <a:off x="1232462" y="1764405"/>
                <a:ext cx="2800207" cy="916348"/>
                <a:chOff x="1245725" y="1764012"/>
                <a:chExt cx="2800207" cy="916348"/>
              </a:xfrm>
            </p:grpSpPr>
            <p:sp>
              <p:nvSpPr>
                <p:cNvPr id="36" name="Rectangle 62">
                  <a:extLst>
                    <a:ext uri="{FF2B5EF4-FFF2-40B4-BE49-F238E27FC236}">
                      <a16:creationId xmlns:a16="http://schemas.microsoft.com/office/drawing/2014/main" id="{E780BB89-9100-49ED-A96E-483CA2017724}"/>
                    </a:ext>
                  </a:extLst>
                </p:cNvPr>
                <p:cNvSpPr/>
                <p:nvPr/>
              </p:nvSpPr>
              <p:spPr>
                <a:xfrm>
                  <a:off x="2952297" y="2333600"/>
                  <a:ext cx="1093635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FilteredState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Rectangle 62">
                  <a:extLst>
                    <a:ext uri="{FF2B5EF4-FFF2-40B4-BE49-F238E27FC236}">
                      <a16:creationId xmlns:a16="http://schemas.microsoft.com/office/drawing/2014/main" id="{63472DDA-8270-455A-8BA2-B77509FDB4B4}"/>
                    </a:ext>
                  </a:extLst>
                </p:cNvPr>
                <p:cNvSpPr/>
                <p:nvPr/>
              </p:nvSpPr>
              <p:spPr>
                <a:xfrm>
                  <a:off x="1245725" y="2333600"/>
                  <a:ext cx="1093635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ModifiedState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Isosceles Triangle 102">
                  <a:extLst>
                    <a:ext uri="{FF2B5EF4-FFF2-40B4-BE49-F238E27FC236}">
                      <a16:creationId xmlns:a16="http://schemas.microsoft.com/office/drawing/2014/main" id="{7DE322B8-941D-4833-A95F-ED06D62D7ADC}"/>
                    </a:ext>
                  </a:extLst>
                </p:cNvPr>
                <p:cNvSpPr/>
                <p:nvPr/>
              </p:nvSpPr>
              <p:spPr>
                <a:xfrm>
                  <a:off x="2497314" y="1764012"/>
                  <a:ext cx="270504" cy="175523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>
                    <a:solidFill>
                      <a:srgbClr val="92D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2E8C9BC-3C41-4878-AECD-2673BA161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2566" y="1939535"/>
                  <a:ext cx="0" cy="20396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E70C89E-43C0-45FB-9273-30289AF9E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6017" y="2143495"/>
                  <a:ext cx="866549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F29BF61-9DC0-424C-8533-97C7C6003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2543" y="2129640"/>
                  <a:ext cx="0" cy="20396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25725F8-E638-46BE-911C-0F96CD45D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2566" y="2143495"/>
                  <a:ext cx="866549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4C3B150-87B5-48DA-9187-5B9AD95A6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9115" y="2143495"/>
                  <a:ext cx="0" cy="20396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C68D220-93C1-4E23-9A59-37BC79A30101}"/>
                  </a:ext>
                </a:extLst>
              </p:cNvPr>
              <p:cNvGrpSpPr/>
              <p:nvPr/>
            </p:nvGrpSpPr>
            <p:grpSpPr>
              <a:xfrm>
                <a:off x="1455081" y="3429000"/>
                <a:ext cx="2328443" cy="933931"/>
                <a:chOff x="1447799" y="3429000"/>
                <a:chExt cx="2328443" cy="933931"/>
              </a:xfrm>
            </p:grpSpPr>
            <p:sp>
              <p:nvSpPr>
                <p:cNvPr id="72" name="Rectangle 62">
                  <a:extLst>
                    <a:ext uri="{FF2B5EF4-FFF2-40B4-BE49-F238E27FC236}">
                      <a16:creationId xmlns:a16="http://schemas.microsoft.com/office/drawing/2014/main" id="{44EEF26D-44F5-425E-BAF7-0A2F6368131E}"/>
                    </a:ext>
                  </a:extLst>
                </p:cNvPr>
                <p:cNvSpPr/>
                <p:nvPr/>
              </p:nvSpPr>
              <p:spPr>
                <a:xfrm>
                  <a:off x="1447799" y="3429000"/>
                  <a:ext cx="2328441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CloneModel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F04E19F3-8157-4480-8737-72BB7F8A0A1F}"/>
                    </a:ext>
                  </a:extLst>
                </p:cNvPr>
                <p:cNvSpPr/>
                <p:nvPr/>
              </p:nvSpPr>
              <p:spPr>
                <a:xfrm>
                  <a:off x="1447800" y="3792348"/>
                  <a:ext cx="2328442" cy="57058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xpire</a:t>
                  </a:r>
                  <a:r>
                    <a:rPr lang="en-US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Xpire</a:t>
                  </a:r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en-SG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SG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replenishLish</a:t>
                  </a:r>
                  <a:r>
                    <a:rPr lang="en-SG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SG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ReadOnlyListView</a:t>
                  </a:r>
                  <a:r>
                    <a:rPr lang="en-SG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&lt;Item&gt;</a:t>
                  </a:r>
                </a:p>
                <a:p>
                  <a:pPr algn="ctr"/>
                  <a:r>
                    <a:rPr lang="en-SG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 </a:t>
                  </a:r>
                  <a:r>
                    <a:rPr lang="en-SG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userPrefs</a:t>
                  </a:r>
                  <a:r>
                    <a:rPr lang="en-SG" sz="9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SG" sz="900" dirty="0" err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ReadOnlyUserPrefs</a:t>
                  </a:r>
                  <a:endParaRPr lang="en-SG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44ACC30-6F53-414C-9A87-49490643E372}"/>
                  </a:ext>
                </a:extLst>
              </p:cNvPr>
              <p:cNvSpPr/>
              <p:nvPr/>
            </p:nvSpPr>
            <p:spPr>
              <a:xfrm rot="2764052">
                <a:off x="1676707" y="2741838"/>
                <a:ext cx="205145" cy="191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9632E15-ACF6-4DAD-B854-427B7CA53D88}"/>
                  </a:ext>
                </a:extLst>
              </p:cNvPr>
              <p:cNvSpPr/>
              <p:nvPr/>
            </p:nvSpPr>
            <p:spPr>
              <a:xfrm rot="2764052">
                <a:off x="3383278" y="2736588"/>
                <a:ext cx="205145" cy="191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139976C-069F-4A0B-BCFF-A79448BE0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9279" y="2972929"/>
                <a:ext cx="0" cy="48655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5291B66-41EA-4A98-B295-0B760AE1C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850" y="2972929"/>
                <a:ext cx="0" cy="48655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38B17B4-AF69-4B48-A55A-88291FA4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33" y="1569109"/>
              <a:ext cx="113566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02EEC96-083C-4226-BC19-600024337D60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569109"/>
              <a:ext cx="0" cy="164916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584B2A-829F-4BDF-B84A-849165599B17}"/>
                </a:ext>
              </a:extLst>
            </p:cNvPr>
            <p:cNvGrpSpPr/>
            <p:nvPr/>
          </p:nvGrpSpPr>
          <p:grpSpPr>
            <a:xfrm>
              <a:off x="4356515" y="1621334"/>
              <a:ext cx="855581" cy="230832"/>
              <a:chOff x="2755838" y="813543"/>
              <a:chExt cx="855581" cy="230832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62C07EC-AD53-4A5A-ADE9-D002097CC14A}"/>
                  </a:ext>
                </a:extLst>
              </p:cNvPr>
              <p:cNvSpPr txBox="1"/>
              <p:nvPr/>
            </p:nvSpPr>
            <p:spPr>
              <a:xfrm>
                <a:off x="2882613" y="813543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stores</a:t>
                </a:r>
                <a:endParaRPr lang="en-SG" sz="10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BE042128-D1AD-40A1-9BC3-C214F748BD51}"/>
                  </a:ext>
                </a:extLst>
              </p:cNvPr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445CFA19-04A5-4945-A63F-85753503DB25}"/>
                </a:ext>
              </a:extLst>
            </p:cNvPr>
            <p:cNvSpPr/>
            <p:nvPr/>
          </p:nvSpPr>
          <p:spPr>
            <a:xfrm>
              <a:off x="3683050" y="545710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</a:t>
              </a:r>
              <a:endParaRPr lang="en-SG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48DCD65-1896-46C6-B391-D635F3FCB984}"/>
                </a:ext>
              </a:extLst>
            </p:cNvPr>
            <p:cNvCxnSpPr>
              <a:cxnSpLocks/>
            </p:cNvCxnSpPr>
            <p:nvPr/>
          </p:nvCxnSpPr>
          <p:spPr>
            <a:xfrm>
              <a:off x="4239163" y="1939928"/>
              <a:ext cx="8086" cy="351717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4B6D13-E3DC-422A-835A-F70A49ECFEE2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82" y="1939928"/>
              <a:ext cx="111828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7DEF0A3-CA8E-46DE-8B63-06806F205A5C}"/>
                </a:ext>
              </a:extLst>
            </p:cNvPr>
            <p:cNvCxnSpPr>
              <a:cxnSpLocks/>
            </p:cNvCxnSpPr>
            <p:nvPr/>
          </p:nvCxnSpPr>
          <p:spPr>
            <a:xfrm>
              <a:off x="3104393" y="1736750"/>
              <a:ext cx="0" cy="20396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1EC6863-2078-49DE-8038-C1932E25C5BA}"/>
                </a:ext>
              </a:extLst>
            </p:cNvPr>
            <p:cNvGrpSpPr/>
            <p:nvPr/>
          </p:nvGrpSpPr>
          <p:grpSpPr>
            <a:xfrm>
              <a:off x="3656695" y="1971718"/>
              <a:ext cx="855581" cy="230832"/>
              <a:chOff x="2755838" y="813543"/>
              <a:chExt cx="855581" cy="23083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154016E-73AF-4E47-A9F3-44D5E8C3CB07}"/>
                  </a:ext>
                </a:extLst>
              </p:cNvPr>
              <p:cNvSpPr txBox="1"/>
              <p:nvPr/>
            </p:nvSpPr>
            <p:spPr>
              <a:xfrm>
                <a:off x="2882613" y="813543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creates</a:t>
                </a:r>
                <a:endParaRPr lang="en-SG" sz="10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AE3CCEF1-6657-4282-B5B2-F767A5598516}"/>
                  </a:ext>
                </a:extLst>
              </p:cNvPr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354D5A-79B0-44E5-ADC5-7443884E35AF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268331" y="4532939"/>
              <a:ext cx="0" cy="109754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E5D7197-1D28-4DB9-A393-C43376310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925" y="5630487"/>
              <a:ext cx="3476406" cy="1732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433679E-9810-4D94-BDC2-11D7ED5F7A1B}"/>
                </a:ext>
              </a:extLst>
            </p:cNvPr>
            <p:cNvGrpSpPr/>
            <p:nvPr/>
          </p:nvGrpSpPr>
          <p:grpSpPr>
            <a:xfrm>
              <a:off x="7506331" y="5416982"/>
              <a:ext cx="855581" cy="230832"/>
              <a:chOff x="2755838" y="813543"/>
              <a:chExt cx="855581" cy="23083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2B97039-C59A-4A2A-9C22-E83E5C2A58B6}"/>
                  </a:ext>
                </a:extLst>
              </p:cNvPr>
              <p:cNvSpPr txBox="1"/>
              <p:nvPr/>
            </p:nvSpPr>
            <p:spPr>
              <a:xfrm>
                <a:off x="2882613" y="813543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contains</a:t>
                </a:r>
                <a:endParaRPr lang="en-SG" sz="10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3E75D61-A9EA-4191-97B3-8182966DFB49}"/>
                  </a:ext>
                </a:extLst>
              </p:cNvPr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1EFB1FE-C9E1-4117-8199-9DCBD38914B4}"/>
                </a:ext>
              </a:extLst>
            </p:cNvPr>
            <p:cNvSpPr txBox="1"/>
            <p:nvPr/>
          </p:nvSpPr>
          <p:spPr>
            <a:xfrm>
              <a:off x="4876800" y="5457107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0..10</a:t>
              </a:r>
              <a:endParaRPr lang="en-SG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924829F-8328-42B3-A19D-0CE4C59A622A}"/>
                </a:ext>
              </a:extLst>
            </p:cNvPr>
            <p:cNvSpPr txBox="1"/>
            <p:nvPr/>
          </p:nvSpPr>
          <p:spPr>
            <a:xfrm>
              <a:off x="3802457" y="159316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0..10</a:t>
              </a:r>
              <a:endParaRPr lang="en-SG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13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154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Sim</cp:lastModifiedBy>
  <cp:revision>134</cp:revision>
  <dcterms:created xsi:type="dcterms:W3CDTF">2016-07-22T14:33:02Z</dcterms:created>
  <dcterms:modified xsi:type="dcterms:W3CDTF">2019-11-11T03:36:16Z</dcterms:modified>
</cp:coreProperties>
</file>