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5"/>
  </p:notesMasterIdLst>
  <p:sldIdLst>
    <p:sldId id="289" r:id="rId3"/>
    <p:sldId id="29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>
        <p:scale>
          <a:sx n="66" d="100"/>
          <a:sy n="66" d="100"/>
        </p:scale>
        <p:origin x="1301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91089-249D-684E-B664-357E7943CAD1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55A3F-BC8F-C545-86A1-999C15305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9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 err="1"/>
              <a:t>AutoSortAddPartSequenceDiagram.png</a:t>
            </a:r>
            <a:endParaRPr 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59DE8F-60ED-46DE-94A8-21550AEF109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4957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0DD17-5FED-D148-90E5-D6AFE3471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8653D-AB18-F547-A11D-E274BEB12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4905A-958A-F54F-9463-CFE50C80A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CD62-086A-4149-A566-636CBA33784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E86AD-2D88-0143-A42C-5C12FC77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BAEC2-23DC-084A-A541-86366B784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97C1-8F05-DE43-AF9F-6FAE45C0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0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B76D5-FD94-8842-A792-18785106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4CA83-1898-4F4B-B5A5-99BDC06B2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81616-0A08-6841-9458-44CC026E0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CD62-086A-4149-A566-636CBA33784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D56FF-B3FE-544E-93FC-06CD5B95B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24EBC-F139-1049-A2BF-19E18748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97C1-8F05-DE43-AF9F-6FAE45C0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7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183006-9FA5-A548-AD3A-F08437BD6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5FBD5-71FD-9542-8F3A-250CDD13C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32BFD-0FA4-4C41-BAA5-71C9A710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CD62-086A-4149-A566-636CBA33784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827DC-F889-ED4B-BB23-6202D2C2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EE760-4368-3047-8169-72ACC6A65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97C1-8F05-DE43-AF9F-6FAE45C0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17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40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189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845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39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190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526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1178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80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2D152-7752-804C-B8D4-9FA7F197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95CB7-278E-3545-908D-80A1CA545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D83F3-CCE6-4B44-9660-718039931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CD62-086A-4149-A566-636CBA33784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223AC-F9D2-CE4A-BD76-982A97B68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D6C09-AB8A-F243-98CA-0A3A78E8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97C1-8F05-DE43-AF9F-6FAE45C0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945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6332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0042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19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74A39-F079-B644-A452-005193780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7459F-EED0-4C4E-870B-05B32F6A0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2EC67-FD3D-3045-8A73-B0EEFB337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CD62-086A-4149-A566-636CBA33784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E4A14-3753-6146-B584-8BF1A9142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1C9A9-B0C2-0F49-94B3-72F79273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97C1-8F05-DE43-AF9F-6FAE45C0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6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DCB68-CB98-274C-94FB-39A72CB64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99454-48B4-224B-B9F1-CB4B317D4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13625-5E3E-2F49-9E3D-A3A5DF98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18206-B2B1-C44B-B38E-74DA0390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CD62-086A-4149-A566-636CBA33784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58404-9D8D-3B45-9BDA-05AC212F8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D68F0-C318-DB47-972D-E86D82E3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97C1-8F05-DE43-AF9F-6FAE45C0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2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09659-55AB-2844-BE86-EE61AA13A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45DB6-B50B-B841-968F-2D1F978F4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902DC-8B07-A849-9406-5ECB3C626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E9C56-6F44-6E4C-9DFB-FC4EB05FC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7A1C7-5AAE-2446-962B-9318B7C2E7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29B8E-0460-0E47-BF66-9BBA78220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CD62-086A-4149-A566-636CBA33784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EC2BC4-3B03-974C-A827-2E069EB8E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BBB6DF-B832-2D45-B89C-437C29CDF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97C1-8F05-DE43-AF9F-6FAE45C0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9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A501A-807D-F340-8B12-07C309FE4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33788E-785E-0142-9415-29AF90483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CD62-086A-4149-A566-636CBA33784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C2AA9-04EF-7346-B937-0891E24E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CB3E9-290B-BD4F-9CC1-41CCAC72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97C1-8F05-DE43-AF9F-6FAE45C0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8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B53A3-24D6-0248-B620-BD83BE6B2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CD62-086A-4149-A566-636CBA33784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44F951-A45F-6141-B0BA-808F1EAD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640C6-19C4-674E-A6FF-D72AB2DA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97C1-8F05-DE43-AF9F-6FAE45C0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3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D1CB-DE4E-CF4A-A8AD-6CA212C1C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3C151-5481-6144-B375-DB332BCF8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C2475-0341-ED41-97B3-216753A9D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DDF01-7A70-9544-94B3-F4EBD5D9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CD62-086A-4149-A566-636CBA33784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DD9F6-E870-DA48-B4AE-3FC61F34A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B258E-808A-7B4F-9E9A-A0313357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97C1-8F05-DE43-AF9F-6FAE45C0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5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C7392-4E0D-C948-8D7E-417E23758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8EA9A5-072C-E64A-8824-798718EA6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9F812-1744-EC4B-BDB5-13F9AA8DC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755E1-95E4-8244-A9F1-100649652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CD62-086A-4149-A566-636CBA33784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48633-53A5-AE4F-B507-744CD0871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31DD1-E913-9746-8C24-10DF0E0D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97C1-8F05-DE43-AF9F-6FAE45C0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5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A8EBBB-6312-A349-BC76-D8A6A17FE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6ED6D-CAB8-644E-893C-873FACB80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74527-5D7B-6844-BE59-C665D5FB0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5CD62-086A-4149-A566-636CBA33784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11565-04A6-1B40-A8F0-7B29D1C98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1DC74-CDC9-BB45-8D2B-2DCE1EED3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597C1-8F05-DE43-AF9F-6FAE45C0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80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C5A89-7345-2C41-BCA4-49532931DF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UndoSequenceDiagram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EA441-C09E-104F-A877-C4C1E66578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4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65">
            <a:extLst>
              <a:ext uri="{FF2B5EF4-FFF2-40B4-BE49-F238E27FC236}">
                <a16:creationId xmlns:a16="http://schemas.microsoft.com/office/drawing/2014/main" id="{76B1913A-E0EF-4598-8486-9A029EB9017B}"/>
              </a:ext>
            </a:extLst>
          </p:cNvPr>
          <p:cNvSpPr/>
          <p:nvPr/>
        </p:nvSpPr>
        <p:spPr>
          <a:xfrm>
            <a:off x="-162262" y="30209"/>
            <a:ext cx="14185576" cy="9045624"/>
          </a:xfrm>
          <a:prstGeom prst="roundRect">
            <a:avLst>
              <a:gd name="adj" fmla="val 3484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69" name="Rectangle 65">
            <a:extLst>
              <a:ext uri="{FF2B5EF4-FFF2-40B4-BE49-F238E27FC236}">
                <a16:creationId xmlns:a16="http://schemas.microsoft.com/office/drawing/2014/main" id="{7C1CA036-BEFF-4AC7-8F0A-1B01D3542E4E}"/>
              </a:ext>
            </a:extLst>
          </p:cNvPr>
          <p:cNvSpPr/>
          <p:nvPr/>
        </p:nvSpPr>
        <p:spPr>
          <a:xfrm>
            <a:off x="5894564" y="477368"/>
            <a:ext cx="5652616" cy="813620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  <a:latin typeface="Calibri"/>
              </a:rPr>
              <a:t>StackManager</a:t>
            </a:r>
            <a:endParaRPr lang="en-SG" sz="1200" b="1" dirty="0">
              <a:solidFill>
                <a:srgbClr val="7030A0"/>
              </a:solidFill>
              <a:latin typeface="Calibri"/>
            </a:endParaRPr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E9F3D289-A453-4505-B52C-9185A628D1E3}"/>
              </a:ext>
            </a:extLst>
          </p:cNvPr>
          <p:cNvSpPr/>
          <p:nvPr/>
        </p:nvSpPr>
        <p:spPr>
          <a:xfrm>
            <a:off x="644821" y="477368"/>
            <a:ext cx="5159953" cy="820820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  <a:latin typeface="Calibri"/>
              </a:rPr>
              <a:t>Logic</a:t>
            </a:r>
            <a:endParaRPr lang="en-SG" sz="1200" b="1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21" name="Rectangle 62">
            <a:extLst>
              <a:ext uri="{FF2B5EF4-FFF2-40B4-BE49-F238E27FC236}">
                <a16:creationId xmlns:a16="http://schemas.microsoft.com/office/drawing/2014/main" id="{0A0C5F01-D226-4D76-8219-AED0966D57C1}"/>
              </a:ext>
            </a:extLst>
          </p:cNvPr>
          <p:cNvSpPr/>
          <p:nvPr/>
        </p:nvSpPr>
        <p:spPr>
          <a:xfrm>
            <a:off x="5926356" y="836170"/>
            <a:ext cx="1517501" cy="346760"/>
          </a:xfrm>
          <a:prstGeom prst="rect">
            <a:avLst/>
          </a:prstGeom>
          <a:solidFill>
            <a:srgbClr val="7030A0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Calibri"/>
              </a:rPr>
              <a:t>:StackManager</a:t>
            </a:r>
            <a:endParaRPr lang="en-SG" sz="1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4" name="Straight Connector 70">
            <a:extLst>
              <a:ext uri="{FF2B5EF4-FFF2-40B4-BE49-F238E27FC236}">
                <a16:creationId xmlns:a16="http://schemas.microsoft.com/office/drawing/2014/main" id="{87553213-C669-4490-AB56-277FF071791E}"/>
              </a:ext>
            </a:extLst>
          </p:cNvPr>
          <p:cNvCxnSpPr>
            <a:cxnSpLocks/>
            <a:stCxn id="21" idx="2"/>
            <a:endCxn id="60" idx="0"/>
          </p:cNvCxnSpPr>
          <p:nvPr/>
        </p:nvCxnSpPr>
        <p:spPr>
          <a:xfrm flipH="1">
            <a:off x="6651537" y="1182930"/>
            <a:ext cx="33570" cy="416023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0" name="Rectangle 73">
            <a:extLst>
              <a:ext uri="{FF2B5EF4-FFF2-40B4-BE49-F238E27FC236}">
                <a16:creationId xmlns:a16="http://schemas.microsoft.com/office/drawing/2014/main" id="{F6612FB6-F909-4466-A3A1-04A12A0587AF}"/>
              </a:ext>
            </a:extLst>
          </p:cNvPr>
          <p:cNvSpPr/>
          <p:nvPr/>
        </p:nvSpPr>
        <p:spPr>
          <a:xfrm>
            <a:off x="6599322" y="5343167"/>
            <a:ext cx="104429" cy="91450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1" name="Straight Arrow Connector 84">
            <a:extLst>
              <a:ext uri="{FF2B5EF4-FFF2-40B4-BE49-F238E27FC236}">
                <a16:creationId xmlns:a16="http://schemas.microsoft.com/office/drawing/2014/main" id="{E51A52D8-1D6A-402E-806A-152E178CBDD2}"/>
              </a:ext>
            </a:extLst>
          </p:cNvPr>
          <p:cNvCxnSpPr>
            <a:cxnSpLocks/>
          </p:cNvCxnSpPr>
          <p:nvPr/>
        </p:nvCxnSpPr>
        <p:spPr>
          <a:xfrm flipV="1">
            <a:off x="4279573" y="5402124"/>
            <a:ext cx="2319749" cy="555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86">
            <a:extLst>
              <a:ext uri="{FF2B5EF4-FFF2-40B4-BE49-F238E27FC236}">
                <a16:creationId xmlns:a16="http://schemas.microsoft.com/office/drawing/2014/main" id="{49F1DD8A-9F9B-4C37-8A29-AC85E5C8B6D3}"/>
              </a:ext>
            </a:extLst>
          </p:cNvPr>
          <p:cNvCxnSpPr>
            <a:cxnSpLocks/>
          </p:cNvCxnSpPr>
          <p:nvPr/>
        </p:nvCxnSpPr>
        <p:spPr>
          <a:xfrm flipV="1">
            <a:off x="4233106" y="6245038"/>
            <a:ext cx="2346536" cy="1868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911BC4B-6D07-EE48-80B4-2A79E083CE34}"/>
              </a:ext>
            </a:extLst>
          </p:cNvPr>
          <p:cNvGrpSpPr/>
          <p:nvPr/>
        </p:nvGrpSpPr>
        <p:grpSpPr>
          <a:xfrm>
            <a:off x="-512203" y="815814"/>
            <a:ext cx="3708242" cy="7761854"/>
            <a:chOff x="-1788566" y="772546"/>
            <a:chExt cx="3708242" cy="7761854"/>
          </a:xfrm>
        </p:grpSpPr>
        <p:sp>
          <p:nvSpPr>
            <p:cNvPr id="5" name="Rectangle 62">
              <a:extLst>
                <a:ext uri="{FF2B5EF4-FFF2-40B4-BE49-F238E27FC236}">
                  <a16:creationId xmlns:a16="http://schemas.microsoft.com/office/drawing/2014/main" id="{302CBBDD-2DAE-4123-AC90-CCB82B3247C4}"/>
                </a:ext>
              </a:extLst>
            </p:cNvPr>
            <p:cNvSpPr/>
            <p:nvPr/>
          </p:nvSpPr>
          <p:spPr>
            <a:xfrm>
              <a:off x="464047" y="772546"/>
              <a:ext cx="1455629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prstClr val="white"/>
                  </a:solidFill>
                  <a:latin typeface="Calibri"/>
                </a:rPr>
                <a:t>:LogicManager</a:t>
              </a:r>
              <a:endParaRPr lang="en-SG" sz="1600" dirty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6" name="Straight Connector 4">
              <a:extLst>
                <a:ext uri="{FF2B5EF4-FFF2-40B4-BE49-F238E27FC236}">
                  <a16:creationId xmlns:a16="http://schemas.microsoft.com/office/drawing/2014/main" id="{AF9ED495-87B6-4755-A38C-54FD9A2C93B8}"/>
                </a:ext>
              </a:extLst>
            </p:cNvPr>
            <p:cNvCxnSpPr/>
            <p:nvPr/>
          </p:nvCxnSpPr>
          <p:spPr>
            <a:xfrm>
              <a:off x="1191859" y="1136219"/>
              <a:ext cx="0" cy="2597583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086B8858-8CC1-4798-9B08-12F3BA1E55E4}"/>
                </a:ext>
              </a:extLst>
            </p:cNvPr>
            <p:cNvSpPr/>
            <p:nvPr/>
          </p:nvSpPr>
          <p:spPr>
            <a:xfrm>
              <a:off x="1119852" y="1563337"/>
              <a:ext cx="151131" cy="694455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4" name="Straight Arrow Connector 22">
              <a:extLst>
                <a:ext uri="{FF2B5EF4-FFF2-40B4-BE49-F238E27FC236}">
                  <a16:creationId xmlns:a16="http://schemas.microsoft.com/office/drawing/2014/main" id="{175D3BA3-93DD-4982-B0C6-5DF8BE5FEBEE}"/>
                </a:ext>
              </a:extLst>
            </p:cNvPr>
            <p:cNvCxnSpPr/>
            <p:nvPr/>
          </p:nvCxnSpPr>
          <p:spPr>
            <a:xfrm>
              <a:off x="0" y="1567106"/>
              <a:ext cx="111985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36">
              <a:extLst>
                <a:ext uri="{FF2B5EF4-FFF2-40B4-BE49-F238E27FC236}">
                  <a16:creationId xmlns:a16="http://schemas.microsoft.com/office/drawing/2014/main" id="{2FAC4880-9CCC-4F4B-BA02-112AC3A26CCC}"/>
                </a:ext>
              </a:extLst>
            </p:cNvPr>
            <p:cNvCxnSpPr/>
            <p:nvPr/>
          </p:nvCxnSpPr>
          <p:spPr>
            <a:xfrm>
              <a:off x="-76200" y="8534400"/>
              <a:ext cx="119605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82">
              <a:extLst>
                <a:ext uri="{FF2B5EF4-FFF2-40B4-BE49-F238E27FC236}">
                  <a16:creationId xmlns:a16="http://schemas.microsoft.com/office/drawing/2014/main" id="{A0E7595F-1D76-4FDF-BFBA-E5D903345750}"/>
                </a:ext>
              </a:extLst>
            </p:cNvPr>
            <p:cNvSpPr txBox="1"/>
            <p:nvPr/>
          </p:nvSpPr>
          <p:spPr>
            <a:xfrm>
              <a:off x="218983" y="8281688"/>
              <a:ext cx="762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>
                  <a:latin typeface="Calibri"/>
                </a:rPr>
                <a:t>result</a:t>
              </a:r>
            </a:p>
          </p:txBody>
        </p:sp>
        <p:sp>
          <p:nvSpPr>
            <p:cNvPr id="74" name="TextBox 25">
              <a:extLst>
                <a:ext uri="{FF2B5EF4-FFF2-40B4-BE49-F238E27FC236}">
                  <a16:creationId xmlns:a16="http://schemas.microsoft.com/office/drawing/2014/main" id="{670AC4B2-D8E4-4841-BD17-1381D48ECF88}"/>
                </a:ext>
              </a:extLst>
            </p:cNvPr>
            <p:cNvSpPr txBox="1"/>
            <p:nvPr/>
          </p:nvSpPr>
          <p:spPr>
            <a:xfrm>
              <a:off x="-1788566" y="1314394"/>
              <a:ext cx="281891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0070C0"/>
                  </a:solidFill>
                  <a:latin typeface="Calibri"/>
                </a:rPr>
                <a:t>execute(“undo”)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CE22431-2E4F-B64D-801A-43DA9D04BA6D}"/>
              </a:ext>
            </a:extLst>
          </p:cNvPr>
          <p:cNvGrpSpPr/>
          <p:nvPr/>
        </p:nvGrpSpPr>
        <p:grpSpPr>
          <a:xfrm>
            <a:off x="2556481" y="815814"/>
            <a:ext cx="5393717" cy="7776706"/>
            <a:chOff x="1518338" y="794029"/>
            <a:chExt cx="5393717" cy="7776706"/>
          </a:xfrm>
        </p:grpSpPr>
        <p:sp>
          <p:nvSpPr>
            <p:cNvPr id="17" name="TextBox 28">
              <a:extLst>
                <a:ext uri="{FF2B5EF4-FFF2-40B4-BE49-F238E27FC236}">
                  <a16:creationId xmlns:a16="http://schemas.microsoft.com/office/drawing/2014/main" id="{EDA17E61-193B-41C1-90D0-634AC1C3615F}"/>
                </a:ext>
              </a:extLst>
            </p:cNvPr>
            <p:cNvSpPr txBox="1"/>
            <p:nvPr/>
          </p:nvSpPr>
          <p:spPr>
            <a:xfrm>
              <a:off x="1524488" y="4293053"/>
              <a:ext cx="1377333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>
                  <a:latin typeface="Calibri"/>
                </a:rPr>
                <a:t>execute(model, stateManager)</a:t>
              </a:r>
            </a:p>
          </p:txBody>
        </p:sp>
        <p:cxnSp>
          <p:nvCxnSpPr>
            <p:cNvPr id="22" name="Straight Arrow Connector 63">
              <a:extLst>
                <a:ext uri="{FF2B5EF4-FFF2-40B4-BE49-F238E27FC236}">
                  <a16:creationId xmlns:a16="http://schemas.microsoft.com/office/drawing/2014/main" id="{A1312B55-4333-4AF6-8E3B-D3CD2C8F4D4C}"/>
                </a:ext>
              </a:extLst>
            </p:cNvPr>
            <p:cNvCxnSpPr>
              <a:cxnSpLocks/>
            </p:cNvCxnSpPr>
            <p:nvPr/>
          </p:nvCxnSpPr>
          <p:spPr>
            <a:xfrm>
              <a:off x="1518338" y="4520114"/>
              <a:ext cx="155292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76">
              <a:extLst>
                <a:ext uri="{FF2B5EF4-FFF2-40B4-BE49-F238E27FC236}">
                  <a16:creationId xmlns:a16="http://schemas.microsoft.com/office/drawing/2014/main" id="{66082406-A67D-4FD0-86BA-C62C8DB27C5A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V="1">
              <a:off x="1518338" y="8182346"/>
              <a:ext cx="1645834" cy="658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81">
              <a:extLst>
                <a:ext uri="{FF2B5EF4-FFF2-40B4-BE49-F238E27FC236}">
                  <a16:creationId xmlns:a16="http://schemas.microsoft.com/office/drawing/2014/main" id="{F001C175-DC70-4FBF-8892-183B3081A7BC}"/>
                </a:ext>
              </a:extLst>
            </p:cNvPr>
            <p:cNvSpPr txBox="1"/>
            <p:nvPr/>
          </p:nvSpPr>
          <p:spPr>
            <a:xfrm>
              <a:off x="1879456" y="7970737"/>
              <a:ext cx="62121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>
                  <a:latin typeface="Calibri"/>
                </a:rPr>
                <a:t>result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0766362-5383-1545-970A-130FFBD853A6}"/>
                </a:ext>
              </a:extLst>
            </p:cNvPr>
            <p:cNvGrpSpPr/>
            <p:nvPr/>
          </p:nvGrpSpPr>
          <p:grpSpPr>
            <a:xfrm>
              <a:off x="2392506" y="794029"/>
              <a:ext cx="4519549" cy="7776706"/>
              <a:chOff x="6007830" y="813258"/>
              <a:chExt cx="4519549" cy="7776706"/>
            </a:xfrm>
          </p:grpSpPr>
          <p:sp>
            <p:nvSpPr>
              <p:cNvPr id="35" name="Rectangle 85">
                <a:extLst>
                  <a:ext uri="{FF2B5EF4-FFF2-40B4-BE49-F238E27FC236}">
                    <a16:creationId xmlns:a16="http://schemas.microsoft.com/office/drawing/2014/main" id="{E37133F7-E6BD-4BFE-9B02-4FB077FA2F26}"/>
                  </a:ext>
                </a:extLst>
              </p:cNvPr>
              <p:cNvSpPr/>
              <p:nvPr/>
            </p:nvSpPr>
            <p:spPr>
              <a:xfrm>
                <a:off x="9507707" y="7688924"/>
                <a:ext cx="152400" cy="17137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36" name="Straight Arrow Connector 89">
                <a:extLst>
                  <a:ext uri="{FF2B5EF4-FFF2-40B4-BE49-F238E27FC236}">
                    <a16:creationId xmlns:a16="http://schemas.microsoft.com/office/drawing/2014/main" id="{51D79CD5-BEDB-4723-A3D5-06E730BFC6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4438" y="7828356"/>
                <a:ext cx="2765699" cy="31945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12">
                <a:extLst>
                  <a:ext uri="{FF2B5EF4-FFF2-40B4-BE49-F238E27FC236}">
                    <a16:creationId xmlns:a16="http://schemas.microsoft.com/office/drawing/2014/main" id="{03F8AA2D-04FA-461A-BBC1-AC9EB0EAAB93}"/>
                  </a:ext>
                </a:extLst>
              </p:cNvPr>
              <p:cNvCxnSpPr>
                <a:cxnSpLocks/>
                <a:endCxn id="92" idx="1"/>
              </p:cNvCxnSpPr>
              <p:nvPr/>
            </p:nvCxnSpPr>
            <p:spPr>
              <a:xfrm>
                <a:off x="6855960" y="7446802"/>
                <a:ext cx="2029698" cy="17621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756F1766-C6CB-8D45-9816-A0E603560936}"/>
                  </a:ext>
                </a:extLst>
              </p:cNvPr>
              <p:cNvGrpSpPr/>
              <p:nvPr/>
            </p:nvGrpSpPr>
            <p:grpSpPr>
              <a:xfrm>
                <a:off x="6007830" y="813258"/>
                <a:ext cx="1644274" cy="7776706"/>
                <a:chOff x="6007830" y="813258"/>
                <a:chExt cx="1644274" cy="7776706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42D0FEF1-1337-5441-AAC7-D0FC88EBA894}"/>
                    </a:ext>
                  </a:extLst>
                </p:cNvPr>
                <p:cNvGrpSpPr/>
                <p:nvPr/>
              </p:nvGrpSpPr>
              <p:grpSpPr>
                <a:xfrm>
                  <a:off x="6007830" y="813258"/>
                  <a:ext cx="1644274" cy="7776706"/>
                  <a:chOff x="6007830" y="813258"/>
                  <a:chExt cx="1644274" cy="7776706"/>
                </a:xfrm>
              </p:grpSpPr>
              <p:cxnSp>
                <p:nvCxnSpPr>
                  <p:cNvPr id="116" name="Straight Connector 45">
                    <a:extLst>
                      <a:ext uri="{FF2B5EF4-FFF2-40B4-BE49-F238E27FC236}">
                        <a16:creationId xmlns:a16="http://schemas.microsoft.com/office/drawing/2014/main" id="{F157004D-9F74-4B6B-8F6E-01B0F9BB71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34438" y="1180374"/>
                    <a:ext cx="7815" cy="7217178"/>
                  </a:xfrm>
                  <a:prstGeom prst="line">
                    <a:avLst/>
                  </a:prstGeom>
                  <a:ln w="19050">
                    <a:solidFill>
                      <a:srgbClr val="0070C0"/>
                    </a:solidFill>
                    <a:prstDash val="sysDash"/>
                  </a:ln>
                  <a:effectLst/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70" name="TextBox 3">
                    <a:extLst>
                      <a:ext uri="{FF2B5EF4-FFF2-40B4-BE49-F238E27FC236}">
                        <a16:creationId xmlns:a16="http://schemas.microsoft.com/office/drawing/2014/main" id="{596FD0C4-4880-4925-B5DC-532527CCDB6D}"/>
                      </a:ext>
                    </a:extLst>
                  </p:cNvPr>
                  <p:cNvSpPr txBox="1"/>
                  <p:nvPr/>
                </p:nvSpPr>
                <p:spPr>
                  <a:xfrm>
                    <a:off x="6686586" y="8328354"/>
                    <a:ext cx="25840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SG" sz="1100" dirty="0">
                        <a:solidFill>
                          <a:srgbClr val="002060"/>
                        </a:solidFill>
                        <a:latin typeface="Calibri"/>
                      </a:rPr>
                      <a:t>X</a:t>
                    </a:r>
                  </a:p>
                </p:txBody>
              </p:sp>
              <p:sp>
                <p:nvSpPr>
                  <p:cNvPr id="52" name="Rectangle 62">
                    <a:extLst>
                      <a:ext uri="{FF2B5EF4-FFF2-40B4-BE49-F238E27FC236}">
                        <a16:creationId xmlns:a16="http://schemas.microsoft.com/office/drawing/2014/main" id="{F66794F5-FE26-47EF-A12F-65600D39A695}"/>
                      </a:ext>
                    </a:extLst>
                  </p:cNvPr>
                  <p:cNvSpPr/>
                  <p:nvPr/>
                </p:nvSpPr>
                <p:spPr>
                  <a:xfrm>
                    <a:off x="6007830" y="813258"/>
                    <a:ext cx="1644274" cy="363673"/>
                  </a:xfrm>
                  <a:prstGeom prst="rect">
                    <a:avLst/>
                  </a:prstGeom>
                  <a:solidFill>
                    <a:srgbClr val="0070C0"/>
                  </a:solidFill>
                  <a:ln w="19050">
                    <a:solidFill>
                      <a:srgbClr val="0070C0"/>
                    </a:solidFill>
                  </a:ln>
                  <a:effec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solidFill>
                          <a:prstClr val="white"/>
                        </a:solidFill>
                        <a:latin typeface="Calibri"/>
                      </a:rPr>
                      <a:t>u:UndoCommand</a:t>
                    </a:r>
                    <a:endParaRPr lang="en-SG" sz="160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</p:grpSp>
            <p:sp>
              <p:nvSpPr>
                <p:cNvPr id="23" name="Rectangle 64">
                  <a:extLst>
                    <a:ext uri="{FF2B5EF4-FFF2-40B4-BE49-F238E27FC236}">
                      <a16:creationId xmlns:a16="http://schemas.microsoft.com/office/drawing/2014/main" id="{B7B1AA2A-3CBF-479D-BC1E-B9C5A4C8EADD}"/>
                    </a:ext>
                  </a:extLst>
                </p:cNvPr>
                <p:cNvSpPr/>
                <p:nvPr/>
              </p:nvSpPr>
              <p:spPr>
                <a:xfrm>
                  <a:off x="6716739" y="4450375"/>
                  <a:ext cx="125514" cy="37512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40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92" name="Rectangle 62">
                <a:extLst>
                  <a:ext uri="{FF2B5EF4-FFF2-40B4-BE49-F238E27FC236}">
                    <a16:creationId xmlns:a16="http://schemas.microsoft.com/office/drawing/2014/main" id="{B177EDA9-0945-4287-AEC4-2D68C5F06222}"/>
                  </a:ext>
                </a:extLst>
              </p:cNvPr>
              <p:cNvSpPr/>
              <p:nvPr/>
            </p:nvSpPr>
            <p:spPr>
              <a:xfrm>
                <a:off x="8885658" y="7233654"/>
                <a:ext cx="1641721" cy="461538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Calibri"/>
                  </a:rPr>
                  <a:t>result:Command Result</a:t>
                </a:r>
                <a:endParaRPr lang="en-SG" sz="16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sp>
        <p:nvSpPr>
          <p:cNvPr id="123" name="TextBox 67">
            <a:extLst>
              <a:ext uri="{FF2B5EF4-FFF2-40B4-BE49-F238E27FC236}">
                <a16:creationId xmlns:a16="http://schemas.microsoft.com/office/drawing/2014/main" id="{5297FF84-EC42-43B0-B41A-348FB5697B67}"/>
              </a:ext>
            </a:extLst>
          </p:cNvPr>
          <p:cNvSpPr txBox="1"/>
          <p:nvPr/>
        </p:nvSpPr>
        <p:spPr>
          <a:xfrm>
            <a:off x="4907919" y="5186414"/>
            <a:ext cx="225110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>
                <a:solidFill>
                  <a:srgbClr val="8064A2"/>
                </a:solidFill>
                <a:latin typeface="Calibri"/>
              </a:rPr>
              <a:t>undo(state)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0F32158-6944-B64E-8AF5-0F2978109FAE}"/>
              </a:ext>
            </a:extLst>
          </p:cNvPr>
          <p:cNvGrpSpPr/>
          <p:nvPr/>
        </p:nvGrpSpPr>
        <p:grpSpPr>
          <a:xfrm>
            <a:off x="7475486" y="860485"/>
            <a:ext cx="1557201" cy="4789728"/>
            <a:chOff x="4415373" y="254919"/>
            <a:chExt cx="1557201" cy="5571024"/>
          </a:xfrm>
        </p:grpSpPr>
        <p:sp>
          <p:nvSpPr>
            <p:cNvPr id="97" name="Rectangle 62">
              <a:extLst>
                <a:ext uri="{FF2B5EF4-FFF2-40B4-BE49-F238E27FC236}">
                  <a16:creationId xmlns:a16="http://schemas.microsoft.com/office/drawing/2014/main" id="{5035EFF2-66A9-A24D-BDE7-31B8980B8F97}"/>
                </a:ext>
              </a:extLst>
            </p:cNvPr>
            <p:cNvSpPr/>
            <p:nvPr/>
          </p:nvSpPr>
          <p:spPr>
            <a:xfrm>
              <a:off x="4415373" y="254919"/>
              <a:ext cx="1557201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prstClr val="white"/>
                  </a:solidFill>
                  <a:latin typeface="Calibri"/>
                </a:rPr>
                <a:t>redoStack:Stack</a:t>
              </a:r>
              <a:endParaRPr lang="en-SG" sz="1600" dirty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98" name="Straight Connector 70">
              <a:extLst>
                <a:ext uri="{FF2B5EF4-FFF2-40B4-BE49-F238E27FC236}">
                  <a16:creationId xmlns:a16="http://schemas.microsoft.com/office/drawing/2014/main" id="{4CD090E3-E83A-4740-B7B1-90D5823B78D8}"/>
                </a:ext>
              </a:extLst>
            </p:cNvPr>
            <p:cNvCxnSpPr>
              <a:cxnSpLocks/>
              <a:stCxn id="97" idx="2"/>
              <a:endCxn id="100" idx="0"/>
            </p:cNvCxnSpPr>
            <p:nvPr/>
          </p:nvCxnSpPr>
          <p:spPr>
            <a:xfrm>
              <a:off x="5193974" y="601679"/>
              <a:ext cx="0" cy="4892858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00" name="Rectangle 73">
              <a:extLst>
                <a:ext uri="{FF2B5EF4-FFF2-40B4-BE49-F238E27FC236}">
                  <a16:creationId xmlns:a16="http://schemas.microsoft.com/office/drawing/2014/main" id="{3991FB9F-60D4-D04F-95B0-202801A23B52}"/>
                </a:ext>
              </a:extLst>
            </p:cNvPr>
            <p:cNvSpPr/>
            <p:nvPr/>
          </p:nvSpPr>
          <p:spPr>
            <a:xfrm>
              <a:off x="5153015" y="5494537"/>
              <a:ext cx="81918" cy="331406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ED3E453-D890-CC4E-B150-E77960BB6721}"/>
              </a:ext>
            </a:extLst>
          </p:cNvPr>
          <p:cNvGrpSpPr/>
          <p:nvPr/>
        </p:nvGrpSpPr>
        <p:grpSpPr>
          <a:xfrm>
            <a:off x="9095500" y="832727"/>
            <a:ext cx="2251107" cy="5343909"/>
            <a:chOff x="4976640" y="939840"/>
            <a:chExt cx="2251107" cy="5343909"/>
          </a:xfrm>
        </p:grpSpPr>
        <p:sp>
          <p:nvSpPr>
            <p:cNvPr id="102" name="Rectangle 62">
              <a:extLst>
                <a:ext uri="{FF2B5EF4-FFF2-40B4-BE49-F238E27FC236}">
                  <a16:creationId xmlns:a16="http://schemas.microsoft.com/office/drawing/2014/main" id="{ED9F67BC-8768-B044-98BE-4F12D2747C3C}"/>
                </a:ext>
              </a:extLst>
            </p:cNvPr>
            <p:cNvSpPr/>
            <p:nvPr/>
          </p:nvSpPr>
          <p:spPr>
            <a:xfrm>
              <a:off x="4976640" y="939840"/>
              <a:ext cx="2251107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prstClr val="white"/>
                  </a:solidFill>
                  <a:latin typeface="Calibri"/>
                </a:rPr>
                <a:t>undoStack:ArrayDeque</a:t>
              </a:r>
              <a:endParaRPr lang="en-SG" sz="1600" dirty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03" name="Straight Connector 70">
              <a:extLst>
                <a:ext uri="{FF2B5EF4-FFF2-40B4-BE49-F238E27FC236}">
                  <a16:creationId xmlns:a16="http://schemas.microsoft.com/office/drawing/2014/main" id="{C5264592-0267-E343-8963-70F0A63ACD61}"/>
                </a:ext>
              </a:extLst>
            </p:cNvPr>
            <p:cNvCxnSpPr>
              <a:cxnSpLocks/>
              <a:stCxn id="102" idx="2"/>
              <a:endCxn id="104" idx="0"/>
            </p:cNvCxnSpPr>
            <p:nvPr/>
          </p:nvCxnSpPr>
          <p:spPr>
            <a:xfrm>
              <a:off x="6102194" y="1286600"/>
              <a:ext cx="22828" cy="4473765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04" name="Rectangle 73">
              <a:extLst>
                <a:ext uri="{FF2B5EF4-FFF2-40B4-BE49-F238E27FC236}">
                  <a16:creationId xmlns:a16="http://schemas.microsoft.com/office/drawing/2014/main" id="{D692F4C1-3932-F841-AF3B-4213829AD400}"/>
                </a:ext>
              </a:extLst>
            </p:cNvPr>
            <p:cNvSpPr/>
            <p:nvPr/>
          </p:nvSpPr>
          <p:spPr>
            <a:xfrm>
              <a:off x="6061819" y="5760365"/>
              <a:ext cx="126405" cy="52338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3627366-77B7-444F-81C2-1496FE8EF478}"/>
              </a:ext>
            </a:extLst>
          </p:cNvPr>
          <p:cNvCxnSpPr>
            <a:cxnSpLocks/>
          </p:cNvCxnSpPr>
          <p:nvPr/>
        </p:nvCxnSpPr>
        <p:spPr>
          <a:xfrm flipV="1">
            <a:off x="6723630" y="5429102"/>
            <a:ext cx="1470043" cy="71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86">
            <a:extLst>
              <a:ext uri="{FF2B5EF4-FFF2-40B4-BE49-F238E27FC236}">
                <a16:creationId xmlns:a16="http://schemas.microsoft.com/office/drawing/2014/main" id="{FED797B2-D000-DE41-8FB2-F7F2D9D9E051}"/>
              </a:ext>
            </a:extLst>
          </p:cNvPr>
          <p:cNvCxnSpPr>
            <a:cxnSpLocks/>
          </p:cNvCxnSpPr>
          <p:nvPr/>
        </p:nvCxnSpPr>
        <p:spPr>
          <a:xfrm flipV="1">
            <a:off x="6693248" y="6154369"/>
            <a:ext cx="3467552" cy="457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67">
            <a:extLst>
              <a:ext uri="{FF2B5EF4-FFF2-40B4-BE49-F238E27FC236}">
                <a16:creationId xmlns:a16="http://schemas.microsoft.com/office/drawing/2014/main" id="{DA9CFFC5-7607-3E47-8D95-07FDC9EA0DDD}"/>
              </a:ext>
            </a:extLst>
          </p:cNvPr>
          <p:cNvSpPr txBox="1"/>
          <p:nvPr/>
        </p:nvSpPr>
        <p:spPr>
          <a:xfrm>
            <a:off x="6981283" y="5197203"/>
            <a:ext cx="225110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>
                <a:solidFill>
                  <a:srgbClr val="8064A2"/>
                </a:solidFill>
                <a:latin typeface="Calibri"/>
              </a:rPr>
              <a:t>push(state)</a:t>
            </a:r>
          </a:p>
        </p:txBody>
      </p:sp>
      <p:sp>
        <p:nvSpPr>
          <p:cNvPr id="73" name="TextBox 67">
            <a:extLst>
              <a:ext uri="{FF2B5EF4-FFF2-40B4-BE49-F238E27FC236}">
                <a16:creationId xmlns:a16="http://schemas.microsoft.com/office/drawing/2014/main" id="{5158A039-D538-0345-887B-F5C984692FD8}"/>
              </a:ext>
            </a:extLst>
          </p:cNvPr>
          <p:cNvSpPr txBox="1"/>
          <p:nvPr/>
        </p:nvSpPr>
        <p:spPr>
          <a:xfrm>
            <a:off x="7881977" y="5869864"/>
            <a:ext cx="105860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>
                <a:solidFill>
                  <a:srgbClr val="8064A2"/>
                </a:solidFill>
                <a:latin typeface="Calibri"/>
              </a:rPr>
              <a:t>previousState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BCC57C0-EEA9-324B-96DC-5EBFB8E16C03}"/>
              </a:ext>
            </a:extLst>
          </p:cNvPr>
          <p:cNvGrpSpPr/>
          <p:nvPr/>
        </p:nvGrpSpPr>
        <p:grpSpPr>
          <a:xfrm>
            <a:off x="1341919" y="3199343"/>
            <a:ext cx="6871209" cy="542188"/>
            <a:chOff x="-10742" y="2971101"/>
            <a:chExt cx="4074965" cy="791096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920B57F-44C7-5E44-ACB4-F1CFECD2D82A}"/>
                </a:ext>
              </a:extLst>
            </p:cNvPr>
            <p:cNvSpPr/>
            <p:nvPr/>
          </p:nvSpPr>
          <p:spPr>
            <a:xfrm>
              <a:off x="-10742" y="2971104"/>
              <a:ext cx="3360002" cy="79109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7" name="Snip Single Corner of Rectangle 136">
              <a:extLst>
                <a:ext uri="{FF2B5EF4-FFF2-40B4-BE49-F238E27FC236}">
                  <a16:creationId xmlns:a16="http://schemas.microsoft.com/office/drawing/2014/main" id="{CE7C95A4-CA7F-5847-8929-348F2ED8663C}"/>
                </a:ext>
              </a:extLst>
            </p:cNvPr>
            <p:cNvSpPr/>
            <p:nvPr/>
          </p:nvSpPr>
          <p:spPr>
            <a:xfrm rot="10800000" flipH="1">
              <a:off x="-10742" y="2971101"/>
              <a:ext cx="758776" cy="422606"/>
            </a:xfrm>
            <a:prstGeom prst="snip1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2E5A036-41C4-2244-A8F6-F7F5097FFF96}"/>
                </a:ext>
              </a:extLst>
            </p:cNvPr>
            <p:cNvSpPr txBox="1"/>
            <p:nvPr/>
          </p:nvSpPr>
          <p:spPr>
            <a:xfrm>
              <a:off x="107504" y="2971102"/>
              <a:ext cx="792088" cy="493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Calibri"/>
                </a:rPr>
                <a:t>ref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E9512E4-3FF4-5549-A05C-09EF031B81EA}"/>
                </a:ext>
              </a:extLst>
            </p:cNvPr>
            <p:cNvSpPr txBox="1"/>
            <p:nvPr/>
          </p:nvSpPr>
          <p:spPr>
            <a:xfrm>
              <a:off x="918285" y="3148032"/>
              <a:ext cx="3145938" cy="493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setting the parser</a:t>
              </a:r>
            </a:p>
          </p:txBody>
        </p:sp>
      </p:grpSp>
      <p:sp>
        <p:nvSpPr>
          <p:cNvPr id="71" name="TextBox 67">
            <a:extLst>
              <a:ext uri="{FF2B5EF4-FFF2-40B4-BE49-F238E27FC236}">
                <a16:creationId xmlns:a16="http://schemas.microsoft.com/office/drawing/2014/main" id="{B20AE30D-0234-4334-AF0B-9900F8613B0C}"/>
              </a:ext>
            </a:extLst>
          </p:cNvPr>
          <p:cNvSpPr txBox="1"/>
          <p:nvPr/>
        </p:nvSpPr>
        <p:spPr>
          <a:xfrm>
            <a:off x="8407559" y="5519692"/>
            <a:ext cx="225110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>
                <a:solidFill>
                  <a:srgbClr val="8064A2"/>
                </a:solidFill>
                <a:latin typeface="Calibri"/>
              </a:rPr>
              <a:t>pop()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DDDE8CC-3D92-4E41-BF59-ADC7A9861340}"/>
              </a:ext>
            </a:extLst>
          </p:cNvPr>
          <p:cNvCxnSpPr>
            <a:cxnSpLocks/>
          </p:cNvCxnSpPr>
          <p:nvPr/>
        </p:nvCxnSpPr>
        <p:spPr>
          <a:xfrm>
            <a:off x="6736267" y="5754019"/>
            <a:ext cx="3444412" cy="3927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67">
            <a:extLst>
              <a:ext uri="{FF2B5EF4-FFF2-40B4-BE49-F238E27FC236}">
                <a16:creationId xmlns:a16="http://schemas.microsoft.com/office/drawing/2014/main" id="{9566DFE3-10C9-4428-8F3C-43CF23453605}"/>
              </a:ext>
            </a:extLst>
          </p:cNvPr>
          <p:cNvSpPr txBox="1"/>
          <p:nvPr/>
        </p:nvSpPr>
        <p:spPr>
          <a:xfrm>
            <a:off x="4967710" y="6019451"/>
            <a:ext cx="10256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>
                <a:solidFill>
                  <a:srgbClr val="8064A2"/>
                </a:solidFill>
                <a:latin typeface="Calibri"/>
              </a:rPr>
              <a:t>previousState</a:t>
            </a:r>
          </a:p>
        </p:txBody>
      </p:sp>
      <p:sp>
        <p:nvSpPr>
          <p:cNvPr id="111" name="Rectangle 85">
            <a:extLst>
              <a:ext uri="{FF2B5EF4-FFF2-40B4-BE49-F238E27FC236}">
                <a16:creationId xmlns:a16="http://schemas.microsoft.com/office/drawing/2014/main" id="{243B653A-8973-447F-A701-60C4818E38B5}"/>
              </a:ext>
            </a:extLst>
          </p:cNvPr>
          <p:cNvSpPr/>
          <p:nvPr/>
        </p:nvSpPr>
        <p:spPr>
          <a:xfrm>
            <a:off x="5596560" y="4970267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12" name="Straight Arrow Connector 89">
            <a:extLst>
              <a:ext uri="{FF2B5EF4-FFF2-40B4-BE49-F238E27FC236}">
                <a16:creationId xmlns:a16="http://schemas.microsoft.com/office/drawing/2014/main" id="{3DA26416-9E16-4FD4-BACB-529BE9447BCE}"/>
              </a:ext>
            </a:extLst>
          </p:cNvPr>
          <p:cNvCxnSpPr>
            <a:cxnSpLocks/>
          </p:cNvCxnSpPr>
          <p:nvPr/>
        </p:nvCxnSpPr>
        <p:spPr>
          <a:xfrm>
            <a:off x="4265072" y="5129190"/>
            <a:ext cx="134198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2">
            <a:extLst>
              <a:ext uri="{FF2B5EF4-FFF2-40B4-BE49-F238E27FC236}">
                <a16:creationId xmlns:a16="http://schemas.microsoft.com/office/drawing/2014/main" id="{BA565C7C-CDD1-4B35-B235-91499421B238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4265072" y="4809710"/>
            <a:ext cx="71728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62">
            <a:extLst>
              <a:ext uri="{FF2B5EF4-FFF2-40B4-BE49-F238E27FC236}">
                <a16:creationId xmlns:a16="http://schemas.microsoft.com/office/drawing/2014/main" id="{F11195D1-FC5E-4E3C-92E4-056D4F6C8622}"/>
              </a:ext>
            </a:extLst>
          </p:cNvPr>
          <p:cNvSpPr/>
          <p:nvPr/>
        </p:nvSpPr>
        <p:spPr>
          <a:xfrm>
            <a:off x="4982360" y="4663939"/>
            <a:ext cx="1497758" cy="29154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Calibri"/>
              </a:rPr>
              <a:t>:ModifiedState</a:t>
            </a:r>
            <a:endParaRPr lang="en-SG" sz="1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5" name="TextBox 28">
            <a:extLst>
              <a:ext uri="{FF2B5EF4-FFF2-40B4-BE49-F238E27FC236}">
                <a16:creationId xmlns:a16="http://schemas.microsoft.com/office/drawing/2014/main" id="{1EEA1510-99E3-4712-90D2-E673DCEBF78E}"/>
              </a:ext>
            </a:extLst>
          </p:cNvPr>
          <p:cNvSpPr txBox="1"/>
          <p:nvPr/>
        </p:nvSpPr>
        <p:spPr>
          <a:xfrm>
            <a:off x="4061149" y="4437949"/>
            <a:ext cx="163661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latin typeface="Calibri"/>
              </a:rPr>
              <a:t>ModifiedState(model)</a:t>
            </a:r>
          </a:p>
        </p:txBody>
      </p:sp>
      <p:sp>
        <p:nvSpPr>
          <p:cNvPr id="151" name="TextBox 67">
            <a:extLst>
              <a:ext uri="{FF2B5EF4-FFF2-40B4-BE49-F238E27FC236}">
                <a16:creationId xmlns:a16="http://schemas.microsoft.com/office/drawing/2014/main" id="{F01AE04E-F264-4B27-A039-AACF7A8C5E5D}"/>
              </a:ext>
            </a:extLst>
          </p:cNvPr>
          <p:cNvSpPr txBox="1"/>
          <p:nvPr/>
        </p:nvSpPr>
        <p:spPr>
          <a:xfrm>
            <a:off x="4491902" y="4926199"/>
            <a:ext cx="8545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>
                <a:latin typeface="Calibri"/>
              </a:rPr>
              <a:t>state</a:t>
            </a:r>
          </a:p>
        </p:txBody>
      </p:sp>
      <p:sp>
        <p:nvSpPr>
          <p:cNvPr id="152" name="Rectangle 65">
            <a:extLst>
              <a:ext uri="{FF2B5EF4-FFF2-40B4-BE49-F238E27FC236}">
                <a16:creationId xmlns:a16="http://schemas.microsoft.com/office/drawing/2014/main" id="{ABB47FDC-9F2B-4F3E-AF2B-6A54A4F53378}"/>
              </a:ext>
            </a:extLst>
          </p:cNvPr>
          <p:cNvSpPr/>
          <p:nvPr/>
        </p:nvSpPr>
        <p:spPr>
          <a:xfrm>
            <a:off x="11776026" y="484915"/>
            <a:ext cx="1491053" cy="813620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  <a:latin typeface="Calibri"/>
              </a:rPr>
              <a:t>Model</a:t>
            </a:r>
            <a:endParaRPr lang="en-SG" sz="1200" b="1" dirty="0">
              <a:solidFill>
                <a:srgbClr val="7030A0"/>
              </a:solidFill>
              <a:latin typeface="Calibri"/>
            </a:endParaRPr>
          </a:p>
        </p:txBody>
      </p:sp>
      <p:sp>
        <p:nvSpPr>
          <p:cNvPr id="153" name="Rectangle 62">
            <a:extLst>
              <a:ext uri="{FF2B5EF4-FFF2-40B4-BE49-F238E27FC236}">
                <a16:creationId xmlns:a16="http://schemas.microsoft.com/office/drawing/2014/main" id="{88344854-BE75-4913-B09F-30B61B20DE1B}"/>
              </a:ext>
            </a:extLst>
          </p:cNvPr>
          <p:cNvSpPr/>
          <p:nvPr/>
        </p:nvSpPr>
        <p:spPr>
          <a:xfrm>
            <a:off x="11913926" y="836085"/>
            <a:ext cx="1222576" cy="306217"/>
          </a:xfrm>
          <a:prstGeom prst="rect">
            <a:avLst/>
          </a:prstGeom>
          <a:solidFill>
            <a:srgbClr val="7030A0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Calibri"/>
              </a:rPr>
              <a:t>:Model</a:t>
            </a:r>
            <a:endParaRPr lang="en-SG" sz="1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55" name="Straight Connector 70">
            <a:extLst>
              <a:ext uri="{FF2B5EF4-FFF2-40B4-BE49-F238E27FC236}">
                <a16:creationId xmlns:a16="http://schemas.microsoft.com/office/drawing/2014/main" id="{E7D4AE47-F2B1-4E09-85BF-07C588DF7893}"/>
              </a:ext>
            </a:extLst>
          </p:cNvPr>
          <p:cNvCxnSpPr>
            <a:cxnSpLocks/>
          </p:cNvCxnSpPr>
          <p:nvPr/>
        </p:nvCxnSpPr>
        <p:spPr>
          <a:xfrm>
            <a:off x="12487356" y="1131738"/>
            <a:ext cx="22259" cy="530970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8" name="Rectangle 73">
            <a:extLst>
              <a:ext uri="{FF2B5EF4-FFF2-40B4-BE49-F238E27FC236}">
                <a16:creationId xmlns:a16="http://schemas.microsoft.com/office/drawing/2014/main" id="{4D8F3E9B-6672-4920-9331-EF520E5EEF9E}"/>
              </a:ext>
            </a:extLst>
          </p:cNvPr>
          <p:cNvSpPr/>
          <p:nvPr/>
        </p:nvSpPr>
        <p:spPr>
          <a:xfrm>
            <a:off x="12458349" y="6441440"/>
            <a:ext cx="126405" cy="52338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4EECC60-D35F-4735-88E4-CA6E63101C9A}"/>
              </a:ext>
            </a:extLst>
          </p:cNvPr>
          <p:cNvCxnSpPr>
            <a:cxnSpLocks/>
          </p:cNvCxnSpPr>
          <p:nvPr/>
        </p:nvCxnSpPr>
        <p:spPr>
          <a:xfrm flipV="1">
            <a:off x="4252786" y="6549851"/>
            <a:ext cx="8205563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86">
            <a:extLst>
              <a:ext uri="{FF2B5EF4-FFF2-40B4-BE49-F238E27FC236}">
                <a16:creationId xmlns:a16="http://schemas.microsoft.com/office/drawing/2014/main" id="{5CD2F4C2-6B64-4A0E-A197-33A1A637EA98}"/>
              </a:ext>
            </a:extLst>
          </p:cNvPr>
          <p:cNvCxnSpPr>
            <a:cxnSpLocks/>
            <a:endCxn id="100" idx="2"/>
          </p:cNvCxnSpPr>
          <p:nvPr/>
        </p:nvCxnSpPr>
        <p:spPr>
          <a:xfrm flipV="1">
            <a:off x="6693248" y="5650213"/>
            <a:ext cx="1560839" cy="3039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67">
            <a:extLst>
              <a:ext uri="{FF2B5EF4-FFF2-40B4-BE49-F238E27FC236}">
                <a16:creationId xmlns:a16="http://schemas.microsoft.com/office/drawing/2014/main" id="{377110D3-C46F-440A-85EA-3748C2243527}"/>
              </a:ext>
            </a:extLst>
          </p:cNvPr>
          <p:cNvSpPr txBox="1"/>
          <p:nvPr/>
        </p:nvSpPr>
        <p:spPr>
          <a:xfrm>
            <a:off x="7022956" y="6323111"/>
            <a:ext cx="16380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>
                <a:solidFill>
                  <a:srgbClr val="8064A2"/>
                </a:solidFill>
                <a:latin typeface="Calibri"/>
              </a:rPr>
              <a:t>update(previousState)</a:t>
            </a:r>
          </a:p>
        </p:txBody>
      </p:sp>
      <p:cxnSp>
        <p:nvCxnSpPr>
          <p:cNvPr id="170" name="Straight Arrow Connector 86">
            <a:extLst>
              <a:ext uri="{FF2B5EF4-FFF2-40B4-BE49-F238E27FC236}">
                <a16:creationId xmlns:a16="http://schemas.microsoft.com/office/drawing/2014/main" id="{7E1E6498-0CB6-4FC5-825E-0C2DC956E620}"/>
              </a:ext>
            </a:extLst>
          </p:cNvPr>
          <p:cNvCxnSpPr>
            <a:cxnSpLocks/>
          </p:cNvCxnSpPr>
          <p:nvPr/>
        </p:nvCxnSpPr>
        <p:spPr>
          <a:xfrm flipV="1">
            <a:off x="4265072" y="6936186"/>
            <a:ext cx="8186937" cy="457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28">
            <a:extLst>
              <a:ext uri="{FF2B5EF4-FFF2-40B4-BE49-F238E27FC236}">
                <a16:creationId xmlns:a16="http://schemas.microsoft.com/office/drawing/2014/main" id="{07F660BB-9735-4785-84C8-BC966EBE387A}"/>
              </a:ext>
            </a:extLst>
          </p:cNvPr>
          <p:cNvSpPr txBox="1"/>
          <p:nvPr/>
        </p:nvSpPr>
        <p:spPr>
          <a:xfrm>
            <a:off x="4169517" y="7196714"/>
            <a:ext cx="199164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latin typeface="Calibri"/>
              </a:rPr>
              <a:t>CommandResult(feedback)</a:t>
            </a:r>
          </a:p>
        </p:txBody>
      </p:sp>
      <p:sp>
        <p:nvSpPr>
          <p:cNvPr id="80" name="TextBox 81">
            <a:extLst>
              <a:ext uri="{FF2B5EF4-FFF2-40B4-BE49-F238E27FC236}">
                <a16:creationId xmlns:a16="http://schemas.microsoft.com/office/drawing/2014/main" id="{3098DB77-064E-462A-89EA-865C2F8B1073}"/>
              </a:ext>
            </a:extLst>
          </p:cNvPr>
          <p:cNvSpPr txBox="1"/>
          <p:nvPr/>
        </p:nvSpPr>
        <p:spPr>
          <a:xfrm>
            <a:off x="5222961" y="760923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latin typeface="Calibri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412166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72</Words>
  <Application>Microsoft Office PowerPoint</Application>
  <PresentationFormat>Widescreen</PresentationFormat>
  <Paragraphs>31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DengXian</vt:lpstr>
      <vt:lpstr>Arial</vt:lpstr>
      <vt:lpstr>Calibri</vt:lpstr>
      <vt:lpstr>Calibri Light</vt:lpstr>
      <vt:lpstr>Office Theme</vt:lpstr>
      <vt:lpstr>Office 主题</vt:lpstr>
      <vt:lpstr>UndoSequenceDiagram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AutoSortViewSequenceDiagram</dc:title>
  <dc:creator>Phoebe Chan</dc:creator>
  <cp:lastModifiedBy>Darren Sim</cp:lastModifiedBy>
  <cp:revision>21</cp:revision>
  <dcterms:created xsi:type="dcterms:W3CDTF">2019-11-10T17:13:24Z</dcterms:created>
  <dcterms:modified xsi:type="dcterms:W3CDTF">2019-11-11T06:45:46Z</dcterms:modified>
</cp:coreProperties>
</file>