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1520488" cy="14400213"/>
  <p:notesSz cx="6858000" cy="9144000"/>
  <p:defaultTextStyle>
    <a:defPPr>
      <a:defRPr lang="zh-CN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7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F0"/>
    <a:srgbClr val="E8E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292"/>
  </p:normalViewPr>
  <p:slideViewPr>
    <p:cSldViewPr>
      <p:cViewPr>
        <p:scale>
          <a:sx n="39" d="100"/>
          <a:sy n="39" d="100"/>
        </p:scale>
        <p:origin x="1704" y="-80"/>
      </p:cViewPr>
      <p:guideLst>
        <p:guide orient="horz" pos="4537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45" y="4473413"/>
            <a:ext cx="9792415" cy="3086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4" y="8160122"/>
            <a:ext cx="8064341" cy="36800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62" y="576685"/>
            <a:ext cx="2592110" cy="122868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4" y="576685"/>
            <a:ext cx="7584321" cy="1228684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47" y="9253481"/>
            <a:ext cx="9792415" cy="286004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47" y="6103434"/>
            <a:ext cx="9792415" cy="3150045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20000" indent="0">
              <a:buNone/>
              <a:defRPr sz="2836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6pPr>
            <a:lvl7pPr marL="431999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8pPr>
            <a:lvl9pPr marL="575999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31" y="3360062"/>
            <a:ext cx="5088215" cy="950347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6"/>
            </a:lvl4pPr>
            <a:lvl5pPr>
              <a:defRPr sz="2836"/>
            </a:lvl5pPr>
            <a:lvl6pPr>
              <a:defRPr sz="2836"/>
            </a:lvl6pPr>
            <a:lvl7pPr>
              <a:defRPr sz="2836"/>
            </a:lvl7pPr>
            <a:lvl8pPr>
              <a:defRPr sz="2836"/>
            </a:lvl8pPr>
            <a:lvl9pPr>
              <a:defRPr sz="28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57" y="3360062"/>
            <a:ext cx="5088215" cy="950347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6"/>
            </a:lvl4pPr>
            <a:lvl5pPr>
              <a:defRPr sz="2836"/>
            </a:lvl5pPr>
            <a:lvl6pPr>
              <a:defRPr sz="2836"/>
            </a:lvl6pPr>
            <a:lvl7pPr>
              <a:defRPr sz="2836"/>
            </a:lvl7pPr>
            <a:lvl8pPr>
              <a:defRPr sz="2836"/>
            </a:lvl8pPr>
            <a:lvl9pPr>
              <a:defRPr sz="28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31" y="3223382"/>
            <a:ext cx="5090216" cy="134335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00" indent="0">
              <a:buNone/>
              <a:defRPr sz="3150" b="1"/>
            </a:lvl2pPr>
            <a:lvl3pPr marL="1439997" indent="0">
              <a:buNone/>
              <a:defRPr sz="2836" b="1"/>
            </a:lvl3pPr>
            <a:lvl4pPr marL="2159996" indent="0">
              <a:buNone/>
              <a:defRPr sz="2519" b="1"/>
            </a:lvl4pPr>
            <a:lvl5pPr marL="2879994" indent="0">
              <a:buNone/>
              <a:defRPr sz="2519" b="1"/>
            </a:lvl5pPr>
            <a:lvl6pPr marL="3599993" indent="0">
              <a:buNone/>
              <a:defRPr sz="2519" b="1"/>
            </a:lvl6pPr>
            <a:lvl7pPr marL="4319990" indent="0">
              <a:buNone/>
              <a:defRPr sz="2519" b="1"/>
            </a:lvl7pPr>
            <a:lvl8pPr marL="5039990" indent="0">
              <a:buNone/>
              <a:defRPr sz="2519" b="1"/>
            </a:lvl8pPr>
            <a:lvl9pPr marL="5759990" indent="0">
              <a:buNone/>
              <a:defRPr sz="25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31" y="4566737"/>
            <a:ext cx="5090216" cy="8296790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6"/>
            </a:lvl3pPr>
            <a:lvl4pPr>
              <a:defRPr sz="2519"/>
            </a:lvl4pPr>
            <a:lvl5pPr>
              <a:defRPr sz="2519"/>
            </a:lvl5pPr>
            <a:lvl6pPr>
              <a:defRPr sz="2519"/>
            </a:lvl6pPr>
            <a:lvl7pPr>
              <a:defRPr sz="2519"/>
            </a:lvl7pPr>
            <a:lvl8pPr>
              <a:defRPr sz="2519"/>
            </a:lvl8pPr>
            <a:lvl9pPr>
              <a:defRPr sz="25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61" y="3223382"/>
            <a:ext cx="5092215" cy="134335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00" indent="0">
              <a:buNone/>
              <a:defRPr sz="3150" b="1"/>
            </a:lvl2pPr>
            <a:lvl3pPr marL="1439997" indent="0">
              <a:buNone/>
              <a:defRPr sz="2836" b="1"/>
            </a:lvl3pPr>
            <a:lvl4pPr marL="2159996" indent="0">
              <a:buNone/>
              <a:defRPr sz="2519" b="1"/>
            </a:lvl4pPr>
            <a:lvl5pPr marL="2879994" indent="0">
              <a:buNone/>
              <a:defRPr sz="2519" b="1"/>
            </a:lvl5pPr>
            <a:lvl6pPr marL="3599993" indent="0">
              <a:buNone/>
              <a:defRPr sz="2519" b="1"/>
            </a:lvl6pPr>
            <a:lvl7pPr marL="4319990" indent="0">
              <a:buNone/>
              <a:defRPr sz="2519" b="1"/>
            </a:lvl7pPr>
            <a:lvl8pPr marL="5039990" indent="0">
              <a:buNone/>
              <a:defRPr sz="2519" b="1"/>
            </a:lvl8pPr>
            <a:lvl9pPr marL="5759990" indent="0">
              <a:buNone/>
              <a:defRPr sz="25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61" y="4566737"/>
            <a:ext cx="5092215" cy="8296790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6"/>
            </a:lvl3pPr>
            <a:lvl4pPr>
              <a:defRPr sz="2519"/>
            </a:lvl4pPr>
            <a:lvl5pPr>
              <a:defRPr sz="2519"/>
            </a:lvl5pPr>
            <a:lvl6pPr>
              <a:defRPr sz="2519"/>
            </a:lvl6pPr>
            <a:lvl7pPr>
              <a:defRPr sz="2519"/>
            </a:lvl7pPr>
            <a:lvl8pPr>
              <a:defRPr sz="2519"/>
            </a:lvl8pPr>
            <a:lvl9pPr>
              <a:defRPr sz="25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573344"/>
            <a:ext cx="3790162" cy="2440036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573351"/>
            <a:ext cx="6440273" cy="12290183"/>
          </a:xfrm>
        </p:spPr>
        <p:txBody>
          <a:bodyPr/>
          <a:lstStyle>
            <a:lvl1pPr>
              <a:defRPr sz="5040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5" y="3013388"/>
            <a:ext cx="3790162" cy="9850147"/>
          </a:xfrm>
        </p:spPr>
        <p:txBody>
          <a:bodyPr/>
          <a:lstStyle>
            <a:lvl1pPr marL="0" indent="0">
              <a:buNone/>
              <a:defRPr sz="2206"/>
            </a:lvl1pPr>
            <a:lvl2pPr marL="720000" indent="0">
              <a:buNone/>
              <a:defRPr sz="1890"/>
            </a:lvl2pPr>
            <a:lvl3pPr marL="1439997" indent="0">
              <a:buNone/>
              <a:defRPr sz="1577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0" indent="0">
              <a:buNone/>
              <a:defRPr sz="1417"/>
            </a:lvl7pPr>
            <a:lvl8pPr marL="5039990" indent="0">
              <a:buNone/>
              <a:defRPr sz="1417"/>
            </a:lvl8pPr>
            <a:lvl9pPr marL="5759990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10080150"/>
            <a:ext cx="6912293" cy="119002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1286687"/>
            <a:ext cx="6912293" cy="8640128"/>
          </a:xfrm>
        </p:spPr>
        <p:txBody>
          <a:bodyPr/>
          <a:lstStyle>
            <a:lvl1pPr marL="0" indent="0">
              <a:buNone/>
              <a:defRPr sz="5040"/>
            </a:lvl1pPr>
            <a:lvl2pPr marL="720000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0" indent="0">
              <a:buNone/>
              <a:defRPr sz="3150"/>
            </a:lvl7pPr>
            <a:lvl8pPr marL="5039990" indent="0">
              <a:buNone/>
              <a:defRPr sz="3150"/>
            </a:lvl8pPr>
            <a:lvl9pPr marL="5759990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11270171"/>
            <a:ext cx="6912293" cy="1690023"/>
          </a:xfrm>
        </p:spPr>
        <p:txBody>
          <a:bodyPr/>
          <a:lstStyle>
            <a:lvl1pPr marL="0" indent="0">
              <a:buNone/>
              <a:defRPr sz="2206"/>
            </a:lvl1pPr>
            <a:lvl2pPr marL="720000" indent="0">
              <a:buNone/>
              <a:defRPr sz="1890"/>
            </a:lvl2pPr>
            <a:lvl3pPr marL="1439997" indent="0">
              <a:buNone/>
              <a:defRPr sz="1577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0" indent="0">
              <a:buNone/>
              <a:defRPr sz="1417"/>
            </a:lvl7pPr>
            <a:lvl8pPr marL="5039990" indent="0">
              <a:buNone/>
              <a:defRPr sz="1417"/>
            </a:lvl8pPr>
            <a:lvl9pPr marL="5759990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32" y="576679"/>
            <a:ext cx="10368440" cy="240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32" y="3360062"/>
            <a:ext cx="10368440" cy="950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5" y="13346874"/>
            <a:ext cx="2688114" cy="76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75" y="13346874"/>
            <a:ext cx="3648155" cy="76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8" y="13346874"/>
            <a:ext cx="2688114" cy="76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1439997" rtl="0" eaLnBrk="1" latinLnBrk="0" hangingPunct="1">
        <a:spcBef>
          <a:spcPct val="20000"/>
        </a:spcBef>
        <a:buFont typeface="Arial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99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8" indent="-360002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6" indent="-360002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6" indent="-360002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4" indent="-360002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2" indent="-360002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92" indent="-360002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60002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0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8pPr>
      <a:lvl9pPr marL="5759990" algn="l" defTabSz="1439997" rtl="0" eaLnBrk="1" latinLnBrk="0" hangingPunct="1">
        <a:defRPr sz="2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0796B3-E942-2446-84F4-F6490C6359FA}"/>
              </a:ext>
            </a:extLst>
          </p:cNvPr>
          <p:cNvGrpSpPr/>
          <p:nvPr/>
        </p:nvGrpSpPr>
        <p:grpSpPr>
          <a:xfrm>
            <a:off x="123149" y="5555406"/>
            <a:ext cx="1440160" cy="1837314"/>
            <a:chOff x="394032" y="2564904"/>
            <a:chExt cx="1440160" cy="183731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6B3B235-5E3A-4D42-AD3C-937E205AA5D0}"/>
                </a:ext>
              </a:extLst>
            </p:cNvPr>
            <p:cNvGrpSpPr/>
            <p:nvPr/>
          </p:nvGrpSpPr>
          <p:grpSpPr>
            <a:xfrm>
              <a:off x="767408" y="2564904"/>
              <a:ext cx="720080" cy="1440160"/>
              <a:chOff x="767408" y="2132856"/>
              <a:chExt cx="972108" cy="187220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89925F5-FCA0-CE4A-8538-C47E117B7B57}"/>
                  </a:ext>
                </a:extLst>
              </p:cNvPr>
              <p:cNvSpPr/>
              <p:nvPr/>
            </p:nvSpPr>
            <p:spPr>
              <a:xfrm>
                <a:off x="983432" y="2132856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3B4AC62-9212-C04E-8759-93213870FDF9}"/>
                  </a:ext>
                </a:extLst>
              </p:cNvPr>
              <p:cNvCxnSpPr>
                <a:cxnSpLocks/>
                <a:stCxn id="105" idx="4"/>
              </p:cNvCxnSpPr>
              <p:nvPr/>
            </p:nvCxnSpPr>
            <p:spPr>
              <a:xfrm>
                <a:off x="1235460" y="2636912"/>
                <a:ext cx="0" cy="9361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032177-684D-934C-9EF8-03EE963D45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7408" y="3573016"/>
                <a:ext cx="468051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E1951D8-6E54-0942-B439-FBEA468D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5460" y="3573016"/>
                <a:ext cx="396044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32971B-C5B6-764C-891C-4A047C46C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5459" y="2758734"/>
                <a:ext cx="504057" cy="3462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AFE9F89-7049-644D-A68D-09EDB66EB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408" y="2774023"/>
                <a:ext cx="468051" cy="330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9B5AD71-8C0D-F946-9A61-DB6F0DA5E143}"/>
                </a:ext>
              </a:extLst>
            </p:cNvPr>
            <p:cNvSpPr txBox="1"/>
            <p:nvPr/>
          </p:nvSpPr>
          <p:spPr>
            <a:xfrm>
              <a:off x="394032" y="4032759"/>
              <a:ext cx="1440160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9A8BA7A-717B-6B4D-ACD1-F709EACA7651}"/>
              </a:ext>
            </a:extLst>
          </p:cNvPr>
          <p:cNvSpPr/>
          <p:nvPr/>
        </p:nvSpPr>
        <p:spPr>
          <a:xfrm>
            <a:off x="2451292" y="171713"/>
            <a:ext cx="8781559" cy="13077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5F20F4-FB5E-9E40-AB0F-B49DB7F1D0E0}"/>
              </a:ext>
            </a:extLst>
          </p:cNvPr>
          <p:cNvSpPr txBox="1"/>
          <p:nvPr/>
        </p:nvSpPr>
        <p:spPr>
          <a:xfrm>
            <a:off x="6192292" y="28733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Xpire</a:t>
            </a:r>
            <a:endParaRPr lang="en-US" sz="32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6B608B7-F9D8-C94F-BF95-DE5279F10831}"/>
              </a:ext>
            </a:extLst>
          </p:cNvPr>
          <p:cNvSpPr/>
          <p:nvPr/>
        </p:nvSpPr>
        <p:spPr>
          <a:xfrm>
            <a:off x="2807914" y="1277456"/>
            <a:ext cx="3744414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item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49E0CE1-6E30-7441-BB70-BA9CF8442AFF}"/>
              </a:ext>
            </a:extLst>
          </p:cNvPr>
          <p:cNvSpPr/>
          <p:nvPr/>
        </p:nvSpPr>
        <p:spPr>
          <a:xfrm>
            <a:off x="2806677" y="2143437"/>
            <a:ext cx="3745659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item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C8BDC91-2263-2C48-AA07-FFDA273898B3}"/>
              </a:ext>
            </a:extLst>
          </p:cNvPr>
          <p:cNvSpPr/>
          <p:nvPr/>
        </p:nvSpPr>
        <p:spPr>
          <a:xfrm>
            <a:off x="2806677" y="8496250"/>
            <a:ext cx="3745659" cy="9741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reminder for item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A3C46CA-9C24-6640-8A58-62674FC112E9}"/>
              </a:ext>
            </a:extLst>
          </p:cNvPr>
          <p:cNvSpPr/>
          <p:nvPr/>
        </p:nvSpPr>
        <p:spPr>
          <a:xfrm>
            <a:off x="2807916" y="7272114"/>
            <a:ext cx="3715077" cy="9271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expiry status of item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CF9FC5-BBE7-1F48-B1DD-C70152BA8B98}"/>
              </a:ext>
            </a:extLst>
          </p:cNvPr>
          <p:cNvSpPr/>
          <p:nvPr/>
        </p:nvSpPr>
        <p:spPr>
          <a:xfrm>
            <a:off x="2805476" y="3099124"/>
            <a:ext cx="3745659" cy="8306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items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3AD52D-85C5-324E-B120-2C85BD52149F}"/>
              </a:ext>
            </a:extLst>
          </p:cNvPr>
          <p:cNvSpPr/>
          <p:nvPr/>
        </p:nvSpPr>
        <p:spPr>
          <a:xfrm>
            <a:off x="2776626" y="4138191"/>
            <a:ext cx="3745659" cy="7542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for items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3B45E2C-FD6B-654E-BE5A-0A18CE62263D}"/>
              </a:ext>
            </a:extLst>
          </p:cNvPr>
          <p:cNvSpPr/>
          <p:nvPr/>
        </p:nvSpPr>
        <p:spPr>
          <a:xfrm>
            <a:off x="2837252" y="6264002"/>
            <a:ext cx="3715078" cy="798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items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0ECF63-8E3B-AC40-A239-69C8A687B37D}"/>
              </a:ext>
            </a:extLst>
          </p:cNvPr>
          <p:cNvSpPr/>
          <p:nvPr/>
        </p:nvSpPr>
        <p:spPr>
          <a:xfrm>
            <a:off x="2787222" y="5153796"/>
            <a:ext cx="3745659" cy="8620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Tag/</a:t>
            </a:r>
            <a:r>
              <a:rPr lang="en-US" dirty="0" err="1">
                <a:solidFill>
                  <a:schemeClr val="tx1"/>
                </a:solidFill>
              </a:rPr>
              <a:t>untag</a:t>
            </a:r>
            <a:r>
              <a:rPr lang="en-US" dirty="0">
                <a:solidFill>
                  <a:schemeClr val="tx1"/>
                </a:solidFill>
              </a:rPr>
              <a:t> item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B2666F8-327A-6C4E-A4C5-2F3472975BAA}"/>
              </a:ext>
            </a:extLst>
          </p:cNvPr>
          <p:cNvSpPr/>
          <p:nvPr/>
        </p:nvSpPr>
        <p:spPr>
          <a:xfrm>
            <a:off x="2730100" y="11969368"/>
            <a:ext cx="3723387" cy="9838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item to and from to-buy list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A4AB628-3855-7D4B-892D-2EF0BB5ADB09}"/>
              </a:ext>
            </a:extLst>
          </p:cNvPr>
          <p:cNvSpPr/>
          <p:nvPr/>
        </p:nvSpPr>
        <p:spPr>
          <a:xfrm>
            <a:off x="2774287" y="10846484"/>
            <a:ext cx="3745660" cy="907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Undo/redo commands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19DEC1-2926-8642-824F-1B8283E788E6}"/>
              </a:ext>
            </a:extLst>
          </p:cNvPr>
          <p:cNvSpPr/>
          <p:nvPr/>
        </p:nvSpPr>
        <p:spPr>
          <a:xfrm>
            <a:off x="2806678" y="9780415"/>
            <a:ext cx="3745659" cy="848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item list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393D20D-B794-1649-AFBC-E26EAD1C7D08}"/>
              </a:ext>
            </a:extLst>
          </p:cNvPr>
          <p:cNvSpPr/>
          <p:nvPr/>
        </p:nvSpPr>
        <p:spPr>
          <a:xfrm>
            <a:off x="2803636" y="431354"/>
            <a:ext cx="3744414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FD044B3-4AF4-4D41-9288-3F1FEE436C7C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1309084" y="791394"/>
            <a:ext cx="1494552" cy="5626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E059184-7045-1F44-8E40-DC7BD52C50ED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309084" y="1637496"/>
            <a:ext cx="1498830" cy="4789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92369F8-DD77-E74F-B856-24E569205F09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304803" y="2503477"/>
            <a:ext cx="1501874" cy="392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09060CA-2A08-AC40-873D-444784D8C67C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304803" y="3514450"/>
            <a:ext cx="1500673" cy="291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3BC2178-7F97-5D44-960C-C1A2C3D0BD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304803" y="4515327"/>
            <a:ext cx="1471823" cy="190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95C6768-C4F7-BB48-AC3C-C698AAC5CC19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1304803" y="5584817"/>
            <a:ext cx="1482419" cy="84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46C9C97-2BA7-7B4F-99EE-5468D6FECB9B}"/>
              </a:ext>
            </a:extLst>
          </p:cNvPr>
          <p:cNvCxnSpPr>
            <a:cxnSpLocks/>
            <a:stCxn id="119" idx="2"/>
          </p:cNvCxnSpPr>
          <p:nvPr/>
        </p:nvCxnSpPr>
        <p:spPr>
          <a:xfrm flipH="1" flipV="1">
            <a:off x="1304803" y="6426863"/>
            <a:ext cx="1532449" cy="236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F6E1877-AD20-EE41-A4B6-1209DEBA1977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304803" y="6417720"/>
            <a:ext cx="1503113" cy="131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6C3A166-7689-234E-A969-5FE47BE8FB53}"/>
              </a:ext>
            </a:extLst>
          </p:cNvPr>
          <p:cNvCxnSpPr>
            <a:cxnSpLocks/>
            <a:stCxn id="115" idx="2"/>
          </p:cNvCxnSpPr>
          <p:nvPr/>
        </p:nvCxnSpPr>
        <p:spPr>
          <a:xfrm flipH="1" flipV="1">
            <a:off x="1304803" y="6426863"/>
            <a:ext cx="1501874" cy="2556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5DF5EC5-1D26-804B-BEF7-6C03D7374A9A}"/>
              </a:ext>
            </a:extLst>
          </p:cNvPr>
          <p:cNvCxnSpPr>
            <a:cxnSpLocks/>
            <a:stCxn id="124" idx="2"/>
          </p:cNvCxnSpPr>
          <p:nvPr/>
        </p:nvCxnSpPr>
        <p:spPr>
          <a:xfrm flipH="1" flipV="1">
            <a:off x="1304803" y="6426863"/>
            <a:ext cx="1501875" cy="377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34BCF2A-EFC8-FF49-8078-DA553709A1A9}"/>
              </a:ext>
            </a:extLst>
          </p:cNvPr>
          <p:cNvCxnSpPr>
            <a:cxnSpLocks/>
            <a:stCxn id="122" idx="2"/>
          </p:cNvCxnSpPr>
          <p:nvPr/>
        </p:nvCxnSpPr>
        <p:spPr>
          <a:xfrm flipH="1" flipV="1">
            <a:off x="1304803" y="6426863"/>
            <a:ext cx="1469484" cy="4873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B0B2608-4241-D049-9F33-3608CC16799D}"/>
              </a:ext>
            </a:extLst>
          </p:cNvPr>
          <p:cNvCxnSpPr>
            <a:cxnSpLocks/>
            <a:stCxn id="121" idx="2"/>
          </p:cNvCxnSpPr>
          <p:nvPr/>
        </p:nvCxnSpPr>
        <p:spPr>
          <a:xfrm flipH="1" flipV="1">
            <a:off x="1304803" y="6426863"/>
            <a:ext cx="1425297" cy="603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27FE97C3-5C13-EB4C-AA86-4F25C12DB202}"/>
              </a:ext>
            </a:extLst>
          </p:cNvPr>
          <p:cNvSpPr/>
          <p:nvPr/>
        </p:nvSpPr>
        <p:spPr>
          <a:xfrm>
            <a:off x="7725669" y="6364485"/>
            <a:ext cx="3078552" cy="961057"/>
          </a:xfrm>
          <a:prstGeom prst="ellipse">
            <a:avLst/>
          </a:prstGeom>
          <a:solidFill>
            <a:srgbClr val="E1F2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already exists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CD920C9-83F5-3A49-AB6D-5D208A69B91A}"/>
              </a:ext>
            </a:extLst>
          </p:cNvPr>
          <p:cNvCxnSpPr>
            <a:cxnSpLocks/>
            <a:stCxn id="172" idx="2"/>
            <a:endCxn id="113" idx="6"/>
          </p:cNvCxnSpPr>
          <p:nvPr/>
        </p:nvCxnSpPr>
        <p:spPr>
          <a:xfrm flipH="1" flipV="1">
            <a:off x="6552329" y="1637497"/>
            <a:ext cx="1173341" cy="52075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DE091F-2003-B149-8D76-D50D3EA22199}"/>
              </a:ext>
            </a:extLst>
          </p:cNvPr>
          <p:cNvSpPr/>
          <p:nvPr/>
        </p:nvSpPr>
        <p:spPr>
          <a:xfrm>
            <a:off x="7672617" y="1385353"/>
            <a:ext cx="3078552" cy="961057"/>
          </a:xfrm>
          <a:prstGeom prst="ellipse">
            <a:avLst/>
          </a:prstGeom>
          <a:solidFill>
            <a:srgbClr val="E1F2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Chooses to delete all items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3B1E47B-3686-EE4C-8653-2539504E25B4}"/>
              </a:ext>
            </a:extLst>
          </p:cNvPr>
          <p:cNvCxnSpPr>
            <a:cxnSpLocks/>
            <a:stCxn id="180" idx="2"/>
            <a:endCxn id="114" idx="6"/>
          </p:cNvCxnSpPr>
          <p:nvPr/>
        </p:nvCxnSpPr>
        <p:spPr>
          <a:xfrm flipH="1">
            <a:off x="6552335" y="1865881"/>
            <a:ext cx="1120282" cy="6375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F57F988-7BBC-2F46-85C8-D76EDD2BA4B0}"/>
              </a:ext>
            </a:extLst>
          </p:cNvPr>
          <p:cNvCxnSpPr>
            <a:cxnSpLocks/>
            <a:stCxn id="172" idx="2"/>
            <a:endCxn id="121" idx="6"/>
          </p:cNvCxnSpPr>
          <p:nvPr/>
        </p:nvCxnSpPr>
        <p:spPr>
          <a:xfrm flipH="1">
            <a:off x="6453487" y="6845014"/>
            <a:ext cx="1272182" cy="561629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9057D69-21EE-014E-99A7-FC19950CB959}"/>
              </a:ext>
            </a:extLst>
          </p:cNvPr>
          <p:cNvSpPr txBox="1"/>
          <p:nvPr/>
        </p:nvSpPr>
        <p:spPr>
          <a:xfrm rot="19881849">
            <a:off x="6009571" y="1725015"/>
            <a:ext cx="2139031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&lt;&lt;extend&gt;&gt;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FC813B-7984-4546-AF1B-916A07B6F564}"/>
              </a:ext>
            </a:extLst>
          </p:cNvPr>
          <p:cNvSpPr txBox="1"/>
          <p:nvPr/>
        </p:nvSpPr>
        <p:spPr>
          <a:xfrm rot="4525925">
            <a:off x="6504231" y="4565891"/>
            <a:ext cx="2139031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&lt;&lt;extend&gt;&gt;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C272FF5-3565-8F43-B367-2CD3C5F58357}"/>
              </a:ext>
            </a:extLst>
          </p:cNvPr>
          <p:cNvSpPr txBox="1"/>
          <p:nvPr/>
        </p:nvSpPr>
        <p:spPr>
          <a:xfrm rot="16940382">
            <a:off x="6390302" y="9122246"/>
            <a:ext cx="2139031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&lt;&lt;extend&gt;&gt;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37C1CDC-1FB5-BA47-B8B8-59563B95D10C}"/>
              </a:ext>
            </a:extLst>
          </p:cNvPr>
          <p:cNvSpPr/>
          <p:nvPr/>
        </p:nvSpPr>
        <p:spPr>
          <a:xfrm>
            <a:off x="7440319" y="2635780"/>
            <a:ext cx="3663610" cy="1360610"/>
          </a:xfrm>
          <a:prstGeom prst="ellipse">
            <a:avLst/>
          </a:prstGeom>
          <a:solidFill>
            <a:srgbClr val="E1F2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Chooses to delete a certain quantity of the item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53B6286-D315-8340-9759-C76D48DC3445}"/>
              </a:ext>
            </a:extLst>
          </p:cNvPr>
          <p:cNvCxnSpPr>
            <a:cxnSpLocks/>
            <a:stCxn id="215" idx="2"/>
            <a:endCxn id="114" idx="6"/>
          </p:cNvCxnSpPr>
          <p:nvPr/>
        </p:nvCxnSpPr>
        <p:spPr>
          <a:xfrm flipH="1" flipV="1">
            <a:off x="6552336" y="2503477"/>
            <a:ext cx="887983" cy="8126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30016BD-16BD-984F-AB3C-DB5D26E8CE60}"/>
              </a:ext>
            </a:extLst>
          </p:cNvPr>
          <p:cNvSpPr txBox="1"/>
          <p:nvPr/>
        </p:nvSpPr>
        <p:spPr>
          <a:xfrm rot="2731542">
            <a:off x="5885985" y="2990417"/>
            <a:ext cx="2139031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24977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72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Tan Kai Qun Jeremy</cp:lastModifiedBy>
  <cp:revision>37</cp:revision>
  <cp:lastPrinted>2019-11-10T18:02:04Z</cp:lastPrinted>
  <dcterms:created xsi:type="dcterms:W3CDTF">2018-10-23T16:45:50Z</dcterms:created>
  <dcterms:modified xsi:type="dcterms:W3CDTF">2019-11-10T18:05:31Z</dcterms:modified>
</cp:coreProperties>
</file>