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8" r:id="rId2"/>
    <p:sldId id="2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3D913-C5C2-914C-9A3A-24678CAE18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301F3-91B0-4145-A3B8-DFFF57AF1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SortSequenceDiagram.png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9DE8F-60ED-46DE-94A8-21550AEF10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7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972-8879-2542-9619-DBDB5C6C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7722-DE8C-6345-8C4F-852A1EF67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0E12-FBFE-F349-9D2A-EC1BFDA5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6AC7-7EB0-2D40-9018-7C5FEFA4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30C9-896C-9443-82C2-CA6D7278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8E3F-E5F6-9E40-8182-1A8636A3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8E515-6543-E04E-9E16-F12559671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FD58-FB8D-EC42-8433-B7C9D77D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9CE3-91C1-7543-B32A-897D8425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7EC9-09F6-7841-AB07-E5DF1C19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B2D50-BA00-FE48-AB2A-2D0A8F3FF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454C-52CB-9847-BF97-67F5C0AF6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6AA2-B0B6-8747-9D0C-11C3FE0C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082E-818D-644F-99C9-5B89B1EC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0410-9338-424E-ACF9-2F1E1522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8129-32C1-E64B-9ECF-A25BEC1D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01C8-5955-0444-AAAD-05070358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E144-4546-F146-98E0-C482E473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26FD-BFE0-4647-8C7C-B5F192FC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2473-ADE4-0F43-979D-236F3016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7225-D136-A14A-AEC6-8B87E9EF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F807-653D-854C-A152-C34E7C59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9951-A1A7-8F49-9E85-ADA77EE5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DD4F-AB7F-2B46-BA04-ED1FF6A6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B27F-9996-174C-82EC-E29502C0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6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F845-42FE-894B-A0F3-DA3D35D2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EC7-B631-9B46-925C-C631A628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6FF89-5AEB-214A-910C-C7F0CE8A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21A8-D95B-8243-A1B9-159BC3EB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AEB27-4902-9A46-A9AB-A5D4F1D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AD9A-A336-9F4F-8C07-DA73686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0BF7-4B72-5D4F-A5DA-097583AF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5B850-5931-7444-9D25-4FB82BCD7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7A9EF-E276-B642-B8F9-A970B6FD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C7041-042A-F246-B4EB-0C35AAF6C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53C5C-8A97-FC4B-9433-298FF259C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AE076-DDC4-314A-8595-C6D7B71C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2293-F418-D24E-820B-69597A3D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607B-39D4-534E-BC3A-8CE82354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3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B416-FC9F-2643-9F24-8D97118A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889D1-B390-E248-BED4-17BE259C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ADE51-739F-7D4D-8DC0-B064A9F5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5479A-2487-6E44-ADC8-4640D4D1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2A7C-5ED4-F047-B443-8100C014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CF35A-9516-7343-840D-1CBF60C3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26E80-3F91-FE4B-BAFB-3E98F34A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54A-A4D0-D94F-8138-1C38E040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83E5-590E-E14D-A124-36A5E1C6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F17E9-9F2E-B740-90C1-28A9DC688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F7869-4735-0F45-931B-50A0475A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AC71-D563-5B41-8D8F-985F9A8C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EBBEC-D470-4C4E-9201-37CE37FF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57F0-E0B3-8F4C-ADC6-1B7C84BC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BA8F5-E595-504A-A2A9-115B48A71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F1B4-B9C9-7F4A-B5C2-5E03D214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B648-7A44-EF45-A35A-BACD025F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A8AA0-BEBC-1B4F-8A16-2C3E4C31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6353-D7A7-8842-A353-4B8F459A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7DD44-AEDB-B246-8674-0229BD40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60C8-F6D2-994F-AD1C-13760555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9111-0987-AD40-A368-E8C8AFFB5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21D8-E68F-C240-8098-F0F59AC1850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532F-86C1-7D44-8794-F6B59BCD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E3F1-13C3-954D-A07F-F88C7083A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7FAD-E23B-9E48-BA0D-61E8503E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265C-6198-624F-A034-74F07998C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ViewSetParserSequenceDiagram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03203-F544-5844-8CA2-587C6E029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65">
            <a:extLst>
              <a:ext uri="{FF2B5EF4-FFF2-40B4-BE49-F238E27FC236}">
                <a16:creationId xmlns:a16="http://schemas.microsoft.com/office/drawing/2014/main" id="{C754E3BD-896E-8F4B-9D2A-2976E67C7C81}"/>
              </a:ext>
            </a:extLst>
          </p:cNvPr>
          <p:cNvSpPr/>
          <p:nvPr/>
        </p:nvSpPr>
        <p:spPr>
          <a:xfrm>
            <a:off x="562770" y="417763"/>
            <a:ext cx="11066461" cy="6511289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7" name="Rectangle 65">
            <a:extLst>
              <a:ext uri="{FF2B5EF4-FFF2-40B4-BE49-F238E27FC236}">
                <a16:creationId xmlns:a16="http://schemas.microsoft.com/office/drawing/2014/main" id="{CEBB73E4-9F41-3045-A9C6-53024673B241}"/>
              </a:ext>
            </a:extLst>
          </p:cNvPr>
          <p:cNvSpPr/>
          <p:nvPr/>
        </p:nvSpPr>
        <p:spPr>
          <a:xfrm>
            <a:off x="9486668" y="687332"/>
            <a:ext cx="1861482" cy="5976664"/>
          </a:xfrm>
          <a:prstGeom prst="roundRect">
            <a:avLst>
              <a:gd name="adj" fmla="val 934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B05F38C9-9AC3-7D47-9C01-ABEC2D16C16C}"/>
              </a:ext>
            </a:extLst>
          </p:cNvPr>
          <p:cNvSpPr/>
          <p:nvPr/>
        </p:nvSpPr>
        <p:spPr>
          <a:xfrm>
            <a:off x="1055440" y="692696"/>
            <a:ext cx="8319026" cy="597666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FD4AAC-C7FD-3649-92BE-3209B5434CD1}"/>
              </a:ext>
            </a:extLst>
          </p:cNvPr>
          <p:cNvGrpSpPr/>
          <p:nvPr/>
        </p:nvGrpSpPr>
        <p:grpSpPr>
          <a:xfrm>
            <a:off x="1331819" y="1228090"/>
            <a:ext cx="9838412" cy="5153238"/>
            <a:chOff x="-10744" y="3145433"/>
            <a:chExt cx="3086959" cy="54102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34A855A-FD48-AE4E-BCFA-76256733C25F}"/>
                </a:ext>
              </a:extLst>
            </p:cNvPr>
            <p:cNvSpPr/>
            <p:nvPr/>
          </p:nvSpPr>
          <p:spPr>
            <a:xfrm>
              <a:off x="-10742" y="3145433"/>
              <a:ext cx="3086957" cy="5410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Snip Single Corner of Rectangle 80">
              <a:extLst>
                <a:ext uri="{FF2B5EF4-FFF2-40B4-BE49-F238E27FC236}">
                  <a16:creationId xmlns:a16="http://schemas.microsoft.com/office/drawing/2014/main" id="{A137C8EB-284E-B64F-9731-139F72E6241B}"/>
                </a:ext>
              </a:extLst>
            </p:cNvPr>
            <p:cNvSpPr/>
            <p:nvPr/>
          </p:nvSpPr>
          <p:spPr>
            <a:xfrm rot="10800000" flipH="1">
              <a:off x="-10744" y="3146539"/>
              <a:ext cx="650110" cy="3966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D316B5-337E-0949-B506-FAF72E6844B4}"/>
                </a:ext>
              </a:extLst>
            </p:cNvPr>
            <p:cNvSpPr txBox="1"/>
            <p:nvPr/>
          </p:nvSpPr>
          <p:spPr>
            <a:xfrm>
              <a:off x="32160" y="3146547"/>
              <a:ext cx="619075" cy="3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sd</a:t>
              </a:r>
              <a:r>
                <a:rPr lang="en-US" sz="1400" dirty="0"/>
                <a:t> setting the parser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C46A60-B892-6444-81AF-EF8C2AA476F2}"/>
              </a:ext>
            </a:extLst>
          </p:cNvPr>
          <p:cNvGrpSpPr/>
          <p:nvPr/>
        </p:nvGrpSpPr>
        <p:grpSpPr>
          <a:xfrm>
            <a:off x="1631504" y="1790777"/>
            <a:ext cx="1452872" cy="4230509"/>
            <a:chOff x="2229672" y="1790776"/>
            <a:chExt cx="1452872" cy="4230509"/>
          </a:xfrm>
        </p:grpSpPr>
        <p:sp>
          <p:nvSpPr>
            <p:cNvPr id="31" name="Rectangle 62">
              <a:extLst>
                <a:ext uri="{FF2B5EF4-FFF2-40B4-BE49-F238E27FC236}">
                  <a16:creationId xmlns:a16="http://schemas.microsoft.com/office/drawing/2014/main" id="{EF230252-E461-4445-84F6-2F6EA6D2EEA5}"/>
                </a:ext>
              </a:extLst>
            </p:cNvPr>
            <p:cNvSpPr/>
            <p:nvPr/>
          </p:nvSpPr>
          <p:spPr>
            <a:xfrm>
              <a:off x="2229672" y="1790776"/>
              <a:ext cx="1452872" cy="34208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48">
              <a:extLst>
                <a:ext uri="{FF2B5EF4-FFF2-40B4-BE49-F238E27FC236}">
                  <a16:creationId xmlns:a16="http://schemas.microsoft.com/office/drawing/2014/main" id="{016F8E71-22C0-5F48-BFD4-328EB38074ED}"/>
                </a:ext>
              </a:extLst>
            </p:cNvPr>
            <p:cNvSpPr/>
            <p:nvPr/>
          </p:nvSpPr>
          <p:spPr>
            <a:xfrm>
              <a:off x="2849421" y="2607447"/>
              <a:ext cx="144193" cy="341383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34" name="Straight Connector 45">
              <a:extLst>
                <a:ext uri="{FF2B5EF4-FFF2-40B4-BE49-F238E27FC236}">
                  <a16:creationId xmlns:a16="http://schemas.microsoft.com/office/drawing/2014/main" id="{0EF0A7E3-2F5A-CF4A-9214-3C0F71A81F17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2060848"/>
              <a:ext cx="0" cy="75943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44" name="Straight Arrow Connector 27">
            <a:extLst>
              <a:ext uri="{FF2B5EF4-FFF2-40B4-BE49-F238E27FC236}">
                <a16:creationId xmlns:a16="http://schemas.microsoft.com/office/drawing/2014/main" id="{9014F36A-C82F-994C-B103-8E7035EE68D4}"/>
              </a:ext>
            </a:extLst>
          </p:cNvPr>
          <p:cNvCxnSpPr>
            <a:cxnSpLocks/>
          </p:cNvCxnSpPr>
          <p:nvPr/>
        </p:nvCxnSpPr>
        <p:spPr>
          <a:xfrm>
            <a:off x="2485252" y="3068961"/>
            <a:ext cx="78564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EDA34574-9AA0-4549-9ECB-903FEDD3FC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6683" y="3456454"/>
            <a:ext cx="156923" cy="76200"/>
          </a:xfrm>
          <a:prstGeom prst="curvedConnector4">
            <a:avLst>
              <a:gd name="adj1" fmla="val -14116"/>
              <a:gd name="adj2" fmla="val 399999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81">
            <a:extLst>
              <a:ext uri="{FF2B5EF4-FFF2-40B4-BE49-F238E27FC236}">
                <a16:creationId xmlns:a16="http://schemas.microsoft.com/office/drawing/2014/main" id="{801D2CA0-4E2D-024A-B70A-13C3EEBC208C}"/>
              </a:ext>
            </a:extLst>
          </p:cNvPr>
          <p:cNvSpPr txBox="1"/>
          <p:nvPr/>
        </p:nvSpPr>
        <p:spPr>
          <a:xfrm>
            <a:off x="2594583" y="2566371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isXpireListView()</a:t>
            </a:r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4A13FE71-B0E9-C149-A7C4-8397D93D7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68691" y="2821290"/>
            <a:ext cx="156923" cy="76200"/>
          </a:xfrm>
          <a:prstGeom prst="curvedConnector4">
            <a:avLst>
              <a:gd name="adj1" fmla="val -6739"/>
              <a:gd name="adj2" fmla="val 40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73">
            <a:extLst>
              <a:ext uri="{FF2B5EF4-FFF2-40B4-BE49-F238E27FC236}">
                <a16:creationId xmlns:a16="http://schemas.microsoft.com/office/drawing/2014/main" id="{10AA9C92-E0AA-924D-8E28-BB1006D053F9}"/>
              </a:ext>
            </a:extLst>
          </p:cNvPr>
          <p:cNvSpPr/>
          <p:nvPr/>
        </p:nvSpPr>
        <p:spPr>
          <a:xfrm>
            <a:off x="2369388" y="2975304"/>
            <a:ext cx="145907" cy="428294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C8DCA-003C-DD4C-8FB0-DDD4F391430D}"/>
              </a:ext>
            </a:extLst>
          </p:cNvPr>
          <p:cNvSpPr txBox="1"/>
          <p:nvPr/>
        </p:nvSpPr>
        <p:spPr>
          <a:xfrm>
            <a:off x="125095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76C94BE-7788-EC49-B4F8-C1C4C8510DDB}"/>
              </a:ext>
            </a:extLst>
          </p:cNvPr>
          <p:cNvGrpSpPr/>
          <p:nvPr/>
        </p:nvGrpSpPr>
        <p:grpSpPr>
          <a:xfrm>
            <a:off x="9890032" y="1714089"/>
            <a:ext cx="1030504" cy="1594817"/>
            <a:chOff x="6349808" y="1714088"/>
            <a:chExt cx="1030504" cy="1594817"/>
          </a:xfrm>
        </p:grpSpPr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EECD1AF9-4CEB-5A40-A300-143A719E375F}"/>
                </a:ext>
              </a:extLst>
            </p:cNvPr>
            <p:cNvSpPr/>
            <p:nvPr/>
          </p:nvSpPr>
          <p:spPr>
            <a:xfrm>
              <a:off x="6349808" y="1714088"/>
              <a:ext cx="1030504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70">
              <a:extLst>
                <a:ext uri="{FF2B5EF4-FFF2-40B4-BE49-F238E27FC236}">
                  <a16:creationId xmlns:a16="http://schemas.microsoft.com/office/drawing/2014/main" id="{C655AE97-61AE-9A44-8C60-9FE1648BCCEA}"/>
                </a:ext>
              </a:extLst>
            </p:cNvPr>
            <p:cNvCxnSpPr>
              <a:cxnSpLocks/>
              <a:stCxn id="53" idx="2"/>
              <a:endCxn id="55" idx="2"/>
            </p:cNvCxnSpPr>
            <p:nvPr/>
          </p:nvCxnSpPr>
          <p:spPr>
            <a:xfrm>
              <a:off x="6865060" y="2060848"/>
              <a:ext cx="0" cy="124805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73">
              <a:extLst>
                <a:ext uri="{FF2B5EF4-FFF2-40B4-BE49-F238E27FC236}">
                  <a16:creationId xmlns:a16="http://schemas.microsoft.com/office/drawing/2014/main" id="{993F6FB4-63B8-A44A-A014-F10D3CB3AD0C}"/>
                </a:ext>
              </a:extLst>
            </p:cNvPr>
            <p:cNvSpPr/>
            <p:nvPr/>
          </p:nvSpPr>
          <p:spPr>
            <a:xfrm>
              <a:off x="6801524" y="3051413"/>
              <a:ext cx="127072" cy="25749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</p:grpSp>
      <p:sp>
        <p:nvSpPr>
          <p:cNvPr id="58" name="TextBox 81">
            <a:extLst>
              <a:ext uri="{FF2B5EF4-FFF2-40B4-BE49-F238E27FC236}">
                <a16:creationId xmlns:a16="http://schemas.microsoft.com/office/drawing/2014/main" id="{27517D6E-16B2-324C-8422-4811EA47C9C0}"/>
              </a:ext>
            </a:extLst>
          </p:cNvPr>
          <p:cNvSpPr txBox="1"/>
          <p:nvPr/>
        </p:nvSpPr>
        <p:spPr>
          <a:xfrm>
            <a:off x="3401991" y="2858216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7030A0"/>
                </a:solidFill>
              </a:rPr>
              <a:t>getCurrentView()</a:t>
            </a:r>
          </a:p>
        </p:txBody>
      </p:sp>
      <p:cxnSp>
        <p:nvCxnSpPr>
          <p:cNvPr id="61" name="Straight Arrow Connector 86">
            <a:extLst>
              <a:ext uri="{FF2B5EF4-FFF2-40B4-BE49-F238E27FC236}">
                <a16:creationId xmlns:a16="http://schemas.microsoft.com/office/drawing/2014/main" id="{0113FD75-57F3-4F47-B9F8-8C7997D6514C}"/>
              </a:ext>
            </a:extLst>
          </p:cNvPr>
          <p:cNvCxnSpPr>
            <a:cxnSpLocks/>
          </p:cNvCxnSpPr>
          <p:nvPr/>
        </p:nvCxnSpPr>
        <p:spPr>
          <a:xfrm>
            <a:off x="2515294" y="3284984"/>
            <a:ext cx="782645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1">
            <a:extLst>
              <a:ext uri="{FF2B5EF4-FFF2-40B4-BE49-F238E27FC236}">
                <a16:creationId xmlns:a16="http://schemas.microsoft.com/office/drawing/2014/main" id="{A2E59268-4378-6146-B5CE-DEEAEE9BE637}"/>
              </a:ext>
            </a:extLst>
          </p:cNvPr>
          <p:cNvSpPr txBox="1"/>
          <p:nvPr/>
        </p:nvSpPr>
        <p:spPr>
          <a:xfrm>
            <a:off x="3401991" y="3098559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7030A0"/>
                </a:solidFill>
              </a:rPr>
              <a:t>XPIRE or REPLENISH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E575F-D26A-9D4B-BFB4-5711BDE36A92}"/>
              </a:ext>
            </a:extLst>
          </p:cNvPr>
          <p:cNvGrpSpPr/>
          <p:nvPr/>
        </p:nvGrpSpPr>
        <p:grpSpPr>
          <a:xfrm>
            <a:off x="4162901" y="3552173"/>
            <a:ext cx="1085100" cy="393029"/>
            <a:chOff x="2880285" y="3640900"/>
            <a:chExt cx="1199045" cy="426677"/>
          </a:xfrm>
        </p:grpSpPr>
        <p:sp>
          <p:nvSpPr>
            <p:cNvPr id="67" name="Rectangle 48">
              <a:extLst>
                <a:ext uri="{FF2B5EF4-FFF2-40B4-BE49-F238E27FC236}">
                  <a16:creationId xmlns:a16="http://schemas.microsoft.com/office/drawing/2014/main" id="{CE529956-576B-834C-BE27-5D3711D98793}"/>
                </a:ext>
              </a:extLst>
            </p:cNvPr>
            <p:cNvSpPr/>
            <p:nvPr/>
          </p:nvSpPr>
          <p:spPr>
            <a:xfrm>
              <a:off x="3415544" y="3900229"/>
              <a:ext cx="155208" cy="1673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044216F4-4A47-0E4D-B54B-B238A2182646}"/>
                </a:ext>
              </a:extLst>
            </p:cNvPr>
            <p:cNvSpPr/>
            <p:nvPr/>
          </p:nvSpPr>
          <p:spPr>
            <a:xfrm>
              <a:off x="2880285" y="3640900"/>
              <a:ext cx="1199045" cy="34208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:XpireParser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0FD50F8-95C1-8C4E-BE5D-A34F506E1D65}"/>
              </a:ext>
            </a:extLst>
          </p:cNvPr>
          <p:cNvGrpSpPr/>
          <p:nvPr/>
        </p:nvGrpSpPr>
        <p:grpSpPr>
          <a:xfrm>
            <a:off x="1810609" y="3437037"/>
            <a:ext cx="4507599" cy="2703317"/>
            <a:chOff x="4312425" y="2286326"/>
            <a:chExt cx="2815062" cy="189492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29097B-4B6E-954B-8F25-AA4CA70EAD2E}"/>
                </a:ext>
              </a:extLst>
            </p:cNvPr>
            <p:cNvSpPr/>
            <p:nvPr/>
          </p:nvSpPr>
          <p:spPr>
            <a:xfrm>
              <a:off x="4312426" y="2309769"/>
              <a:ext cx="2815061" cy="187148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C5D9B1-75A2-5C4E-875F-DC727D443A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425" y="3582854"/>
              <a:ext cx="2815062" cy="101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5A2ABC-8EB6-E243-9CD4-46CF36B8AB51}"/>
                </a:ext>
              </a:extLst>
            </p:cNvPr>
            <p:cNvSpPr txBox="1"/>
            <p:nvPr/>
          </p:nvSpPr>
          <p:spPr>
            <a:xfrm>
              <a:off x="4866542" y="2286326"/>
              <a:ext cx="373610" cy="18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[XPIRE]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37BE69-47AD-7E49-BBF6-945AC6A960CF}"/>
                </a:ext>
              </a:extLst>
            </p:cNvPr>
            <p:cNvSpPr txBox="1"/>
            <p:nvPr/>
          </p:nvSpPr>
          <p:spPr>
            <a:xfrm>
              <a:off x="4880331" y="3561731"/>
              <a:ext cx="311542" cy="18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[else]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F72C71-5A93-044E-8187-A18579212D2A}"/>
              </a:ext>
            </a:extLst>
          </p:cNvPr>
          <p:cNvSpPr txBox="1"/>
          <p:nvPr/>
        </p:nvSpPr>
        <p:spPr>
          <a:xfrm>
            <a:off x="1794010" y="3449710"/>
            <a:ext cx="364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alt</a:t>
            </a:r>
          </a:p>
        </p:txBody>
      </p:sp>
      <p:sp>
        <p:nvSpPr>
          <p:cNvPr id="100" name="Snip Single Corner of Rectangle 99">
            <a:extLst>
              <a:ext uri="{FF2B5EF4-FFF2-40B4-BE49-F238E27FC236}">
                <a16:creationId xmlns:a16="http://schemas.microsoft.com/office/drawing/2014/main" id="{09FAE137-85DB-3D46-8F72-4CFBF8E3BCC5}"/>
              </a:ext>
            </a:extLst>
          </p:cNvPr>
          <p:cNvSpPr/>
          <p:nvPr/>
        </p:nvSpPr>
        <p:spPr>
          <a:xfrm rot="10800000" flipH="1">
            <a:off x="1804613" y="3472235"/>
            <a:ext cx="328337" cy="201173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182B7331-72DA-0A46-AAB1-7FDBF9AFC027}"/>
              </a:ext>
            </a:extLst>
          </p:cNvPr>
          <p:cNvCxnSpPr>
            <a:cxnSpLocks/>
          </p:cNvCxnSpPr>
          <p:nvPr/>
        </p:nvCxnSpPr>
        <p:spPr>
          <a:xfrm flipV="1">
            <a:off x="2388502" y="3794995"/>
            <a:ext cx="1752159" cy="72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27">
            <a:extLst>
              <a:ext uri="{FF2B5EF4-FFF2-40B4-BE49-F238E27FC236}">
                <a16:creationId xmlns:a16="http://schemas.microsoft.com/office/drawing/2014/main" id="{FC5638AF-E2E0-934A-AFFF-8B99CDFAC2CC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2388502" y="5717704"/>
            <a:ext cx="1752159" cy="5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E7E2A0-CF6F-8941-8779-9EFF2EFCAF86}"/>
              </a:ext>
            </a:extLst>
          </p:cNvPr>
          <p:cNvGrpSpPr/>
          <p:nvPr/>
        </p:nvGrpSpPr>
        <p:grpSpPr>
          <a:xfrm>
            <a:off x="6388310" y="3811187"/>
            <a:ext cx="1795923" cy="1043755"/>
            <a:chOff x="6250493" y="5480617"/>
            <a:chExt cx="1795923" cy="1043755"/>
          </a:xfrm>
        </p:grpSpPr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id="{B26BCAA6-DA8F-6D48-AD15-5C965A66A2FB}"/>
                </a:ext>
              </a:extLst>
            </p:cNvPr>
            <p:cNvSpPr/>
            <p:nvPr/>
          </p:nvSpPr>
          <p:spPr>
            <a:xfrm>
              <a:off x="6250493" y="5480617"/>
              <a:ext cx="1795923" cy="3659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:ViewCommandParser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Straight Connector 45">
              <a:extLst>
                <a:ext uri="{FF2B5EF4-FFF2-40B4-BE49-F238E27FC236}">
                  <a16:creationId xmlns:a16="http://schemas.microsoft.com/office/drawing/2014/main" id="{8CA3DBC9-6632-B84A-A5A6-183C9AFDE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3901" y="5732307"/>
              <a:ext cx="6411" cy="79206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08" name="Straight Arrow Connector 33">
            <a:extLst>
              <a:ext uri="{FF2B5EF4-FFF2-40B4-BE49-F238E27FC236}">
                <a16:creationId xmlns:a16="http://schemas.microsoft.com/office/drawing/2014/main" id="{9880C025-322C-2143-ADA1-C72951C7CE77}"/>
              </a:ext>
            </a:extLst>
          </p:cNvPr>
          <p:cNvCxnSpPr>
            <a:cxnSpLocks/>
          </p:cNvCxnSpPr>
          <p:nvPr/>
        </p:nvCxnSpPr>
        <p:spPr>
          <a:xfrm>
            <a:off x="2324521" y="3964413"/>
            <a:ext cx="23214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3">
            <a:extLst>
              <a:ext uri="{FF2B5EF4-FFF2-40B4-BE49-F238E27FC236}">
                <a16:creationId xmlns:a16="http://schemas.microsoft.com/office/drawing/2014/main" id="{8D9E594E-6777-CC4E-8D70-1833B753EE92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369387" y="5949280"/>
            <a:ext cx="2357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45">
            <a:extLst>
              <a:ext uri="{FF2B5EF4-FFF2-40B4-BE49-F238E27FC236}">
                <a16:creationId xmlns:a16="http://schemas.microsoft.com/office/drawing/2014/main" id="{3E4AC37D-6303-F94B-A59B-685C88BD3827}"/>
              </a:ext>
            </a:extLst>
          </p:cNvPr>
          <p:cNvCxnSpPr>
            <a:cxnSpLocks/>
          </p:cNvCxnSpPr>
          <p:nvPr/>
        </p:nvCxnSpPr>
        <p:spPr>
          <a:xfrm>
            <a:off x="4727848" y="3933057"/>
            <a:ext cx="0" cy="1126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6" name="Rectangle 48">
            <a:extLst>
              <a:ext uri="{FF2B5EF4-FFF2-40B4-BE49-F238E27FC236}">
                <a16:creationId xmlns:a16="http://schemas.microsoft.com/office/drawing/2014/main" id="{AC058708-A4D6-3444-B818-9B8AE4122EE1}"/>
              </a:ext>
            </a:extLst>
          </p:cNvPr>
          <p:cNvSpPr/>
          <p:nvPr/>
        </p:nvSpPr>
        <p:spPr>
          <a:xfrm>
            <a:off x="4642640" y="4043693"/>
            <a:ext cx="140459" cy="10669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C6AE11-41B0-894E-B660-DBDB071C999F}"/>
              </a:ext>
            </a:extLst>
          </p:cNvPr>
          <p:cNvGrpSpPr/>
          <p:nvPr/>
        </p:nvGrpSpPr>
        <p:grpSpPr>
          <a:xfrm>
            <a:off x="4140661" y="5567652"/>
            <a:ext cx="1436099" cy="381629"/>
            <a:chOff x="2651389" y="3607707"/>
            <a:chExt cx="1691347" cy="381629"/>
          </a:xfrm>
        </p:grpSpPr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8176B20D-7470-D04F-B9BA-AACA12716617}"/>
                </a:ext>
              </a:extLst>
            </p:cNvPr>
            <p:cNvSpPr/>
            <p:nvPr/>
          </p:nvSpPr>
          <p:spPr>
            <a:xfrm>
              <a:off x="2651389" y="3607707"/>
              <a:ext cx="1691347" cy="30010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:ReplenishParser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48">
              <a:extLst>
                <a:ext uri="{FF2B5EF4-FFF2-40B4-BE49-F238E27FC236}">
                  <a16:creationId xmlns:a16="http://schemas.microsoft.com/office/drawing/2014/main" id="{78A090E7-5320-B54F-982E-FE535F39263B}"/>
                </a:ext>
              </a:extLst>
            </p:cNvPr>
            <p:cNvSpPr/>
            <p:nvPr/>
          </p:nvSpPr>
          <p:spPr>
            <a:xfrm>
              <a:off x="3268190" y="3872371"/>
              <a:ext cx="146536" cy="1169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sp>
        <p:nvSpPr>
          <p:cNvPr id="144" name="Rectangle 48">
            <a:extLst>
              <a:ext uri="{FF2B5EF4-FFF2-40B4-BE49-F238E27FC236}">
                <a16:creationId xmlns:a16="http://schemas.microsoft.com/office/drawing/2014/main" id="{C928102E-B714-FF49-BAD8-3D4C2FE41A8A}"/>
              </a:ext>
            </a:extLst>
          </p:cNvPr>
          <p:cNvSpPr/>
          <p:nvPr/>
        </p:nvSpPr>
        <p:spPr>
          <a:xfrm>
            <a:off x="7173599" y="4149082"/>
            <a:ext cx="158740" cy="83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2" name="Straight Arrow Connector 27">
            <a:extLst>
              <a:ext uri="{FF2B5EF4-FFF2-40B4-BE49-F238E27FC236}">
                <a16:creationId xmlns:a16="http://schemas.microsoft.com/office/drawing/2014/main" id="{A7439872-4AFD-5B4E-AE84-0ECD92E0BC96}"/>
              </a:ext>
            </a:extLst>
          </p:cNvPr>
          <p:cNvCxnSpPr>
            <a:cxnSpLocks/>
          </p:cNvCxnSpPr>
          <p:nvPr/>
        </p:nvCxnSpPr>
        <p:spPr>
          <a:xfrm flipV="1">
            <a:off x="4795269" y="4111401"/>
            <a:ext cx="1593041" cy="75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33">
            <a:extLst>
              <a:ext uri="{FF2B5EF4-FFF2-40B4-BE49-F238E27FC236}">
                <a16:creationId xmlns:a16="http://schemas.microsoft.com/office/drawing/2014/main" id="{01CD9A51-2D96-6041-A861-A9D332FFA9D6}"/>
              </a:ext>
            </a:extLst>
          </p:cNvPr>
          <p:cNvCxnSpPr>
            <a:cxnSpLocks/>
          </p:cNvCxnSpPr>
          <p:nvPr/>
        </p:nvCxnSpPr>
        <p:spPr>
          <a:xfrm flipV="1">
            <a:off x="4772597" y="4235593"/>
            <a:ext cx="240100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62">
            <a:extLst>
              <a:ext uri="{FF2B5EF4-FFF2-40B4-BE49-F238E27FC236}">
                <a16:creationId xmlns:a16="http://schemas.microsoft.com/office/drawing/2014/main" id="{C075CF92-AF3B-D44E-BD83-4DC01133EF00}"/>
              </a:ext>
            </a:extLst>
          </p:cNvPr>
          <p:cNvSpPr/>
          <p:nvPr/>
        </p:nvSpPr>
        <p:spPr>
          <a:xfrm>
            <a:off x="8449797" y="4478010"/>
            <a:ext cx="1490950" cy="35226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v:</a:t>
            </a:r>
            <a:r>
              <a:rPr lang="en-US" sz="1400" dirty="0">
                <a:solidFill>
                  <a:schemeClr val="bg1"/>
                </a:solidFill>
              </a:rPr>
              <a:t>ViewCommand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66" name="Rectangle 48">
            <a:extLst>
              <a:ext uri="{FF2B5EF4-FFF2-40B4-BE49-F238E27FC236}">
                <a16:creationId xmlns:a16="http://schemas.microsoft.com/office/drawing/2014/main" id="{67BDD036-1ECC-B84A-90F4-1D61DA0653C3}"/>
              </a:ext>
            </a:extLst>
          </p:cNvPr>
          <p:cNvSpPr/>
          <p:nvPr/>
        </p:nvSpPr>
        <p:spPr>
          <a:xfrm>
            <a:off x="9149631" y="4830275"/>
            <a:ext cx="146537" cy="1541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85259C58-B6B9-8D41-A2AF-119433620A20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286271" y="4654142"/>
            <a:ext cx="1163527" cy="14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8">
            <a:extLst>
              <a:ext uri="{FF2B5EF4-FFF2-40B4-BE49-F238E27FC236}">
                <a16:creationId xmlns:a16="http://schemas.microsoft.com/office/drawing/2014/main" id="{F309B458-1A9F-F846-A9B8-196D96EF4748}"/>
              </a:ext>
            </a:extLst>
          </p:cNvPr>
          <p:cNvSpPr/>
          <p:nvPr/>
        </p:nvSpPr>
        <p:spPr>
          <a:xfrm>
            <a:off x="7165552" y="4450256"/>
            <a:ext cx="156606" cy="6159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4" name="TextBox 81">
            <a:extLst>
              <a:ext uri="{FF2B5EF4-FFF2-40B4-BE49-F238E27FC236}">
                <a16:creationId xmlns:a16="http://schemas.microsoft.com/office/drawing/2014/main" id="{341680BE-F450-4449-A7D3-42F6284EC5C3}"/>
              </a:ext>
            </a:extLst>
          </p:cNvPr>
          <p:cNvSpPr txBox="1"/>
          <p:nvPr/>
        </p:nvSpPr>
        <p:spPr>
          <a:xfrm>
            <a:off x="2733226" y="3631606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XpireParser()</a:t>
            </a:r>
          </a:p>
        </p:txBody>
      </p:sp>
      <p:sp>
        <p:nvSpPr>
          <p:cNvPr id="76" name="TextBox 81">
            <a:extLst>
              <a:ext uri="{FF2B5EF4-FFF2-40B4-BE49-F238E27FC236}">
                <a16:creationId xmlns:a16="http://schemas.microsoft.com/office/drawing/2014/main" id="{D7A8C0C7-A764-6B41-AD12-7890C6459F1F}"/>
              </a:ext>
            </a:extLst>
          </p:cNvPr>
          <p:cNvSpPr txBox="1"/>
          <p:nvPr/>
        </p:nvSpPr>
        <p:spPr>
          <a:xfrm>
            <a:off x="2696730" y="5526633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ReplenishParser()</a:t>
            </a:r>
          </a:p>
        </p:txBody>
      </p:sp>
      <p:sp>
        <p:nvSpPr>
          <p:cNvPr id="78" name="TextBox 81">
            <a:extLst>
              <a:ext uri="{FF2B5EF4-FFF2-40B4-BE49-F238E27FC236}">
                <a16:creationId xmlns:a16="http://schemas.microsoft.com/office/drawing/2014/main" id="{1E223586-E4ED-AC46-9777-8A44D1419B14}"/>
              </a:ext>
            </a:extLst>
          </p:cNvPr>
          <p:cNvSpPr txBox="1"/>
          <p:nvPr/>
        </p:nvSpPr>
        <p:spPr>
          <a:xfrm>
            <a:off x="5065727" y="4305745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parse(“replenish”)</a:t>
            </a:r>
          </a:p>
        </p:txBody>
      </p: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EC259190-CBC5-064D-AF59-CEF16ED74A11}"/>
              </a:ext>
            </a:extLst>
          </p:cNvPr>
          <p:cNvCxnSpPr>
            <a:cxnSpLocks/>
          </p:cNvCxnSpPr>
          <p:nvPr/>
        </p:nvCxnSpPr>
        <p:spPr>
          <a:xfrm>
            <a:off x="4795269" y="4478009"/>
            <a:ext cx="23888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AA3B62A-7184-1B40-9708-62E47428A8B9}"/>
              </a:ext>
            </a:extLst>
          </p:cNvPr>
          <p:cNvSpPr txBox="1"/>
          <p:nvPr/>
        </p:nvSpPr>
        <p:spPr>
          <a:xfrm>
            <a:off x="5316120" y="3762358"/>
            <a:ext cx="1883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ViewCommand</a:t>
            </a:r>
          </a:p>
          <a:p>
            <a:pPr algn="l"/>
            <a:r>
              <a:rPr lang="en-US" sz="1100" dirty="0"/>
              <a:t>Parser(XPIRE)</a:t>
            </a:r>
          </a:p>
        </p:txBody>
      </p:sp>
      <p:sp>
        <p:nvSpPr>
          <p:cNvPr id="91" name="TextBox 81">
            <a:extLst>
              <a:ext uri="{FF2B5EF4-FFF2-40B4-BE49-F238E27FC236}">
                <a16:creationId xmlns:a16="http://schemas.microsoft.com/office/drawing/2014/main" id="{9A5D4C64-EE3D-774B-979B-CF0636A4869D}"/>
              </a:ext>
            </a:extLst>
          </p:cNvPr>
          <p:cNvSpPr txBox="1"/>
          <p:nvPr/>
        </p:nvSpPr>
        <p:spPr>
          <a:xfrm>
            <a:off x="7400458" y="4320806"/>
            <a:ext cx="1883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ViewCommand</a:t>
            </a:r>
          </a:p>
          <a:p>
            <a:pPr algn="l"/>
            <a:r>
              <a:rPr lang="en-US" sz="1100" dirty="0"/>
              <a:t>(REPLENISH)</a:t>
            </a:r>
          </a:p>
        </p:txBody>
      </p:sp>
      <p:cxnSp>
        <p:nvCxnSpPr>
          <p:cNvPr id="92" name="Straight Arrow Connector 33">
            <a:extLst>
              <a:ext uri="{FF2B5EF4-FFF2-40B4-BE49-F238E27FC236}">
                <a16:creationId xmlns:a16="http://schemas.microsoft.com/office/drawing/2014/main" id="{9832E94F-E380-CC49-9F5E-63BB24FBF0F9}"/>
              </a:ext>
            </a:extLst>
          </p:cNvPr>
          <p:cNvCxnSpPr>
            <a:cxnSpLocks/>
          </p:cNvCxnSpPr>
          <p:nvPr/>
        </p:nvCxnSpPr>
        <p:spPr>
          <a:xfrm>
            <a:off x="7301094" y="4984426"/>
            <a:ext cx="1915836" cy="82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33">
            <a:extLst>
              <a:ext uri="{FF2B5EF4-FFF2-40B4-BE49-F238E27FC236}">
                <a16:creationId xmlns:a16="http://schemas.microsoft.com/office/drawing/2014/main" id="{59F371E0-74E9-5248-A205-D646A0013DE1}"/>
              </a:ext>
            </a:extLst>
          </p:cNvPr>
          <p:cNvCxnSpPr>
            <a:cxnSpLocks/>
          </p:cNvCxnSpPr>
          <p:nvPr/>
        </p:nvCxnSpPr>
        <p:spPr>
          <a:xfrm flipV="1">
            <a:off x="4747323" y="5069953"/>
            <a:ext cx="2395922" cy="10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81">
            <a:extLst>
              <a:ext uri="{FF2B5EF4-FFF2-40B4-BE49-F238E27FC236}">
                <a16:creationId xmlns:a16="http://schemas.microsoft.com/office/drawing/2014/main" id="{C097CE7F-B313-9A46-8B0B-F7D1B61D192F}"/>
              </a:ext>
            </a:extLst>
          </p:cNvPr>
          <p:cNvSpPr txBox="1"/>
          <p:nvPr/>
        </p:nvSpPr>
        <p:spPr>
          <a:xfrm>
            <a:off x="7659396" y="4797167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v</a:t>
            </a:r>
          </a:p>
        </p:txBody>
      </p:sp>
      <p:sp>
        <p:nvSpPr>
          <p:cNvPr id="107" name="TextBox 81">
            <a:extLst>
              <a:ext uri="{FF2B5EF4-FFF2-40B4-BE49-F238E27FC236}">
                <a16:creationId xmlns:a16="http://schemas.microsoft.com/office/drawing/2014/main" id="{ED55F8D0-3EC4-4045-BED5-697A997A3CF0}"/>
              </a:ext>
            </a:extLst>
          </p:cNvPr>
          <p:cNvSpPr txBox="1"/>
          <p:nvPr/>
        </p:nvSpPr>
        <p:spPr>
          <a:xfrm>
            <a:off x="5652917" y="4889551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v</a:t>
            </a:r>
          </a:p>
        </p:txBody>
      </p:sp>
      <p:cxnSp>
        <p:nvCxnSpPr>
          <p:cNvPr id="113" name="Straight Arrow Connector 33">
            <a:extLst>
              <a:ext uri="{FF2B5EF4-FFF2-40B4-BE49-F238E27FC236}">
                <a16:creationId xmlns:a16="http://schemas.microsoft.com/office/drawing/2014/main" id="{3BE3B332-D50D-1F4A-916B-21B0D77E0FAE}"/>
              </a:ext>
            </a:extLst>
          </p:cNvPr>
          <p:cNvCxnSpPr>
            <a:cxnSpLocks/>
          </p:cNvCxnSpPr>
          <p:nvPr/>
        </p:nvCxnSpPr>
        <p:spPr>
          <a:xfrm flipV="1">
            <a:off x="2371421" y="5113178"/>
            <a:ext cx="2395922" cy="10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81">
            <a:extLst>
              <a:ext uri="{FF2B5EF4-FFF2-40B4-BE49-F238E27FC236}">
                <a16:creationId xmlns:a16="http://schemas.microsoft.com/office/drawing/2014/main" id="{4DBCDDE7-B451-D84D-9AC2-8435A3218097}"/>
              </a:ext>
            </a:extLst>
          </p:cNvPr>
          <p:cNvSpPr txBox="1"/>
          <p:nvPr/>
        </p:nvSpPr>
        <p:spPr>
          <a:xfrm>
            <a:off x="3192929" y="4929350"/>
            <a:ext cx="18833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/>
              <a:t>v</a:t>
            </a:r>
          </a:p>
        </p:txBody>
      </p:sp>
      <p:cxnSp>
        <p:nvCxnSpPr>
          <p:cNvPr id="120" name="Straight Arrow Connector 22">
            <a:extLst>
              <a:ext uri="{FF2B5EF4-FFF2-40B4-BE49-F238E27FC236}">
                <a16:creationId xmlns:a16="http://schemas.microsoft.com/office/drawing/2014/main" id="{82762FF4-4E01-FE47-915C-C439657B9534}"/>
              </a:ext>
            </a:extLst>
          </p:cNvPr>
          <p:cNvCxnSpPr/>
          <p:nvPr/>
        </p:nvCxnSpPr>
        <p:spPr>
          <a:xfrm>
            <a:off x="1159726" y="270892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25">
            <a:extLst>
              <a:ext uri="{FF2B5EF4-FFF2-40B4-BE49-F238E27FC236}">
                <a16:creationId xmlns:a16="http://schemas.microsoft.com/office/drawing/2014/main" id="{38485530-537E-D649-A04E-F13A48F8B917}"/>
              </a:ext>
            </a:extLst>
          </p:cNvPr>
          <p:cNvSpPr txBox="1"/>
          <p:nvPr/>
        </p:nvSpPr>
        <p:spPr>
          <a:xfrm>
            <a:off x="-639736" y="2370409"/>
            <a:ext cx="28189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execute(“view</a:t>
            </a:r>
          </a:p>
          <a:p>
            <a:pPr algn="r"/>
            <a:r>
              <a:rPr lang="en-US" sz="1000" dirty="0">
                <a:solidFill>
                  <a:srgbClr val="0070C0"/>
                </a:solidFill>
              </a:rPr>
              <a:t>|replenish”)</a:t>
            </a:r>
          </a:p>
        </p:txBody>
      </p:sp>
    </p:spTree>
    <p:extLst>
      <p:ext uri="{BB962C8B-B14F-4D97-AF65-F5344CB8AC3E}">
        <p14:creationId xmlns:p14="http://schemas.microsoft.com/office/powerpoint/2010/main" val="331714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ViewSetParserSequenceDiagram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ViewSetParserSequenceDiagram </dc:title>
  <dc:creator>Phoebe Chan</dc:creator>
  <cp:lastModifiedBy>Phoebe Chan</cp:lastModifiedBy>
  <cp:revision>1</cp:revision>
  <dcterms:created xsi:type="dcterms:W3CDTF">2019-11-10T17:13:55Z</dcterms:created>
  <dcterms:modified xsi:type="dcterms:W3CDTF">2019-11-10T17:14:05Z</dcterms:modified>
</cp:coreProperties>
</file>