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AF99-38EB-4648-9FC4-A12D008F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EE74B-ED07-4A00-A5BD-00D585D34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CA21-1BF6-47D2-90A8-4CCF8FD0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80B6-6A28-45A1-BC95-A0D38EC2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0C2F-4634-4846-9F73-F105F0F8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13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B727-AD12-45B0-98C8-38152C55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2453F-323D-4958-8B6F-520C319C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295A-422D-4C6C-BEB5-6D0C5807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1FC3-7D37-43D4-98D3-6387995D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AFCF-9988-4459-8B00-65CD0FE7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7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B0C14-3662-42DF-8BEF-01D3CCF1A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AC401-70A3-47CB-BCF5-AF74D7D8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C27B-B589-4DB3-8051-CAAF3A19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CE9F-F70F-445C-AD88-B3E72C89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7414-B54D-494F-A576-50FE2FB6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71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10A8-D241-4D08-8ACC-45124E10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7542-421E-43AC-B900-029D1741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0D5E-38CF-4202-B145-17A1DF3C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DA35-7C91-4F9B-BC5F-9BBB2444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8984B-EDB9-4C9D-BB5D-ECC6D54E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61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A2FB-DA39-458A-AE5E-0F1A2E3B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E99C-5636-44CE-AE54-3B73EADD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824A-6922-4896-B09D-08ED9420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96D9-08CD-42C6-B365-2B324131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E6E6-5EFF-4361-A012-32E63A5D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16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1805-C278-4D42-B54A-B64F9768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2D03-DD5A-4B42-B3A2-7C7E02033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D2B2-5A04-461A-BC82-F6F33DA5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5558-C481-4C89-BB8A-F1249237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68C8A-1A1E-428E-B383-79F90B5C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F924-5239-41D5-84E6-457C9D0C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77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B261-D127-41F1-BFA0-99580405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B959-EC87-42F9-A1A8-83058CC5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83A2-0556-4E17-B324-3A4F88AFF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ACBE5-679F-451F-A86E-A20C21FE0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0EF11-A019-4A3A-AFF9-6D3BDACDD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EBF8B-0AF5-4564-94C3-41CFC6D2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3A7A5-D9F0-4A05-9B81-24DC734B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945F3-78C1-445F-90AD-36D80385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10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22B3-8AA9-4AA4-83D5-ADE6784D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98329-D525-4C5C-8C1A-5CBD0580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D4F8-28D1-4925-A0A6-44241099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B049E-1AC8-49C1-9E61-E22570AB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3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03579-F1A2-4B19-9B35-9F6304C8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731CD-48CF-4AC6-8F54-B5795383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082E6-11DC-4A95-A95C-AF2A225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18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7AC-9291-4AB5-B225-368DA294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DB2F-A6F3-49B0-8616-4947BA2A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70E1D-7A55-4269-8037-38AA934D4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AFBDD-5C9A-4F70-BFDD-F99154F8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43EAE-5089-4966-8772-258B95E4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EC6CD-5458-4C9A-8CA8-27E0DE5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60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25E6-FCAA-4C02-8DBD-D90486FB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24C95-3ED3-4B22-9004-49FB45850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523DC-ACC8-403B-BAFB-2B7CC1A11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7B8B-0A98-4F5F-B305-0B4DE207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CA557-43C2-430D-B186-0DFA3422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54E3-A0B0-4408-8D4F-F4B96597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25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1A3DB-206B-40FB-A923-6320549D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70E3-27C2-4CBD-9E2B-FE487743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DD28-0CF8-46E1-8BFC-221400AA3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6B82-DAC0-4381-A737-558A2AC5010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3AAFA-8178-4CA4-900D-B6901D3C6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AA20-F360-466A-900A-B62F41A1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03DC-5B7D-427E-97B7-51ADD621C3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D022C48-BD19-47AA-B4C9-90E834E1382A}"/>
              </a:ext>
            </a:extLst>
          </p:cNvPr>
          <p:cNvSpPr/>
          <p:nvPr/>
        </p:nvSpPr>
        <p:spPr>
          <a:xfrm>
            <a:off x="652094" y="366076"/>
            <a:ext cx="9174442" cy="6107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dirty="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08AFA-F0F1-47E8-8DF6-83C85483B3D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748169" y="99554"/>
            <a:ext cx="8216" cy="6889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2">
            <a:extLst>
              <a:ext uri="{FF2B5EF4-FFF2-40B4-BE49-F238E27FC236}">
                <a16:creationId xmlns:a16="http://schemas.microsoft.com/office/drawing/2014/main" id="{09FC4ECC-C766-43AA-8EE0-CF50E974CE3F}"/>
              </a:ext>
            </a:extLst>
          </p:cNvPr>
          <p:cNvSpPr/>
          <p:nvPr/>
        </p:nvSpPr>
        <p:spPr>
          <a:xfrm>
            <a:off x="4201350" y="149663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Rectangle 62">
            <a:extLst>
              <a:ext uri="{FF2B5EF4-FFF2-40B4-BE49-F238E27FC236}">
                <a16:creationId xmlns:a16="http://schemas.microsoft.com/office/drawing/2014/main" id="{56C9C4D8-1203-4254-B782-F95B940BC2B3}"/>
              </a:ext>
            </a:extLst>
          </p:cNvPr>
          <p:cNvSpPr/>
          <p:nvPr/>
        </p:nvSpPr>
        <p:spPr>
          <a:xfrm>
            <a:off x="4201351" y="7885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E74F43D-E448-4052-8E0B-685BD6957F34}"/>
              </a:ext>
            </a:extLst>
          </p:cNvPr>
          <p:cNvSpPr/>
          <p:nvPr/>
        </p:nvSpPr>
        <p:spPr>
          <a:xfrm>
            <a:off x="4694517" y="1131663"/>
            <a:ext cx="107302" cy="1097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7EDE5-46AF-4371-AA7F-6E76D4E8E692}"/>
              </a:ext>
            </a:extLst>
          </p:cNvPr>
          <p:cNvCxnSpPr>
            <a:cxnSpLocks/>
            <a:stCxn id="22" idx="3"/>
            <a:endCxn id="14" idx="0"/>
          </p:cNvCxnSpPr>
          <p:nvPr/>
        </p:nvCxnSpPr>
        <p:spPr>
          <a:xfrm>
            <a:off x="4748168" y="1241363"/>
            <a:ext cx="0" cy="255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7C661779-4EDF-4659-8F44-F0906C41A72F}"/>
              </a:ext>
            </a:extLst>
          </p:cNvPr>
          <p:cNvSpPr/>
          <p:nvPr/>
        </p:nvSpPr>
        <p:spPr>
          <a:xfrm>
            <a:off x="4209567" y="215445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MainWindow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A8DA45-4A06-4D3E-B8F6-54EB1DE76E6B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756385" y="1835663"/>
            <a:ext cx="1" cy="3187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8">
            <a:extLst>
              <a:ext uri="{FF2B5EF4-FFF2-40B4-BE49-F238E27FC236}">
                <a16:creationId xmlns:a16="http://schemas.microsoft.com/office/drawing/2014/main" id="{91B3EC44-C17E-457B-B60F-B4FC2CF92DBC}"/>
              </a:ext>
            </a:extLst>
          </p:cNvPr>
          <p:cNvSpPr/>
          <p:nvPr/>
        </p:nvSpPr>
        <p:spPr>
          <a:xfrm>
            <a:off x="5447936" y="3424211"/>
            <a:ext cx="1197107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ContactListPanel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443434B5-36D3-48B5-8CF7-42D502EAA7E4}"/>
              </a:ext>
            </a:extLst>
          </p:cNvPr>
          <p:cNvSpPr/>
          <p:nvPr/>
        </p:nvSpPr>
        <p:spPr>
          <a:xfrm>
            <a:off x="4216374" y="3406240"/>
            <a:ext cx="1093635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HelpWindow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1726F082-5DB3-4E15-A677-7196CE33D65C}"/>
              </a:ext>
            </a:extLst>
          </p:cNvPr>
          <p:cNvSpPr/>
          <p:nvPr/>
        </p:nvSpPr>
        <p:spPr>
          <a:xfrm>
            <a:off x="3043505" y="3414959"/>
            <a:ext cx="1093635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CommandBox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E8D8F21C-E95A-4DCE-8401-7EF6F53899A5}"/>
              </a:ext>
            </a:extLst>
          </p:cNvPr>
          <p:cNvSpPr/>
          <p:nvPr/>
        </p:nvSpPr>
        <p:spPr>
          <a:xfrm>
            <a:off x="1843859" y="3414332"/>
            <a:ext cx="1093635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ResultDisplay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BAFF04E0-1491-4EAA-B69E-3689A4873E87}"/>
              </a:ext>
            </a:extLst>
          </p:cNvPr>
          <p:cNvSpPr/>
          <p:nvPr/>
        </p:nvSpPr>
        <p:spPr>
          <a:xfrm>
            <a:off x="657590" y="3414959"/>
            <a:ext cx="1093635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StatusBarFooter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020CA87F-A66C-4495-9C3D-A4336FCE80F6}"/>
              </a:ext>
            </a:extLst>
          </p:cNvPr>
          <p:cNvSpPr/>
          <p:nvPr/>
        </p:nvSpPr>
        <p:spPr>
          <a:xfrm>
            <a:off x="8035842" y="3424211"/>
            <a:ext cx="1529555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AccomodationListPanel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9D264D0-FB0F-4D23-A557-9632F210E95D}"/>
              </a:ext>
            </a:extLst>
          </p:cNvPr>
          <p:cNvSpPr/>
          <p:nvPr/>
        </p:nvSpPr>
        <p:spPr>
          <a:xfrm>
            <a:off x="6737365" y="3420512"/>
            <a:ext cx="1179753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ActivityListPanel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027DC3BF-24AE-4498-9972-B1884737E1C2}"/>
              </a:ext>
            </a:extLst>
          </p:cNvPr>
          <p:cNvSpPr/>
          <p:nvPr/>
        </p:nvSpPr>
        <p:spPr>
          <a:xfrm>
            <a:off x="4227113" y="5196629"/>
            <a:ext cx="1093635" cy="42000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UiParts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72226E-6781-4D9E-9CB1-1280A012C55B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4763192" y="3711708"/>
            <a:ext cx="10739" cy="148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A130C2D-2A81-4365-A6FD-108370CB59E9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1572182" y="3352653"/>
            <a:ext cx="448451" cy="11839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6">
            <a:extLst>
              <a:ext uri="{FF2B5EF4-FFF2-40B4-BE49-F238E27FC236}">
                <a16:creationId xmlns:a16="http://schemas.microsoft.com/office/drawing/2014/main" id="{789C8216-AE0D-4F97-8F09-6625D0B7D0C3}"/>
              </a:ext>
            </a:extLst>
          </p:cNvPr>
          <p:cNvCxnSpPr>
            <a:cxnSpLocks/>
            <a:stCxn id="68" idx="2"/>
          </p:cNvCxnSpPr>
          <p:nvPr/>
        </p:nvCxnSpPr>
        <p:spPr>
          <a:xfrm rot="16200000" flipH="1">
            <a:off x="2777488" y="3332989"/>
            <a:ext cx="447203" cy="12208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86">
            <a:extLst>
              <a:ext uri="{FF2B5EF4-FFF2-40B4-BE49-F238E27FC236}">
                <a16:creationId xmlns:a16="http://schemas.microsoft.com/office/drawing/2014/main" id="{7B4862B9-93BC-4D03-968C-C44C6285FEC2}"/>
              </a:ext>
            </a:extLst>
          </p:cNvPr>
          <p:cNvCxnSpPr>
            <a:cxnSpLocks/>
            <a:stCxn id="67" idx="2"/>
          </p:cNvCxnSpPr>
          <p:nvPr/>
        </p:nvCxnSpPr>
        <p:spPr>
          <a:xfrm rot="16200000" flipH="1">
            <a:off x="3950066" y="3360684"/>
            <a:ext cx="446576" cy="1166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8F195B2-9D57-41EF-99FB-9C06B6D3DBF8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>
            <a:off x="5178667" y="3299180"/>
            <a:ext cx="437324" cy="12983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99">
            <a:extLst>
              <a:ext uri="{FF2B5EF4-FFF2-40B4-BE49-F238E27FC236}">
                <a16:creationId xmlns:a16="http://schemas.microsoft.com/office/drawing/2014/main" id="{4769E1FE-1C93-49D5-9A18-1C791BE7600E}"/>
              </a:ext>
            </a:extLst>
          </p:cNvPr>
          <p:cNvCxnSpPr>
            <a:cxnSpLocks/>
          </p:cNvCxnSpPr>
          <p:nvPr/>
        </p:nvCxnSpPr>
        <p:spPr>
          <a:xfrm rot="5400000">
            <a:off x="6471608" y="3317003"/>
            <a:ext cx="437324" cy="1273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99">
            <a:extLst>
              <a:ext uri="{FF2B5EF4-FFF2-40B4-BE49-F238E27FC236}">
                <a16:creationId xmlns:a16="http://schemas.microsoft.com/office/drawing/2014/main" id="{643FDB14-8499-436B-BD3B-DCC97DA154DF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7843021" y="3205706"/>
            <a:ext cx="433626" cy="1481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1FDCB28-FE98-4FFC-9C69-A617F10E804E}"/>
              </a:ext>
            </a:extLst>
          </p:cNvPr>
          <p:cNvSpPr/>
          <p:nvPr/>
        </p:nvSpPr>
        <p:spPr>
          <a:xfrm>
            <a:off x="10373354" y="1338629"/>
            <a:ext cx="1496298" cy="1328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416E1-55E3-47B6-B430-3F12AD1F16C8}"/>
              </a:ext>
            </a:extLst>
          </p:cNvPr>
          <p:cNvSpPr/>
          <p:nvPr/>
        </p:nvSpPr>
        <p:spPr>
          <a:xfrm>
            <a:off x="10411458" y="4992569"/>
            <a:ext cx="1496298" cy="1366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DA5FD5-61BF-4007-BEEA-3F944B5A52D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294985" y="1670017"/>
            <a:ext cx="5078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DDDE7B-2C7B-49E4-AFED-F9469D4B4CDC}"/>
              </a:ext>
            </a:extLst>
          </p:cNvPr>
          <p:cNvCxnSpPr>
            <a:cxnSpLocks/>
          </p:cNvCxnSpPr>
          <p:nvPr/>
        </p:nvCxnSpPr>
        <p:spPr>
          <a:xfrm>
            <a:off x="5294985" y="2335572"/>
            <a:ext cx="5070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8">
            <a:extLst>
              <a:ext uri="{FF2B5EF4-FFF2-40B4-BE49-F238E27FC236}">
                <a16:creationId xmlns:a16="http://schemas.microsoft.com/office/drawing/2014/main" id="{A39F0995-594C-44B3-B6DF-BD3396CA3BE2}"/>
              </a:ext>
            </a:extLst>
          </p:cNvPr>
          <p:cNvSpPr/>
          <p:nvPr/>
        </p:nvSpPr>
        <p:spPr>
          <a:xfrm>
            <a:off x="8066832" y="5942607"/>
            <a:ext cx="1498565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AccomodationListPanel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083D33EB-51FC-4AC7-A2CC-2633A1FF632C}"/>
              </a:ext>
            </a:extLst>
          </p:cNvPr>
          <p:cNvSpPr/>
          <p:nvPr/>
        </p:nvSpPr>
        <p:spPr>
          <a:xfrm>
            <a:off x="6737365" y="5523306"/>
            <a:ext cx="1179753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ActivityListPanel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A8F9A986-BF0E-460A-BD26-E0C06CFAED75}"/>
              </a:ext>
            </a:extLst>
          </p:cNvPr>
          <p:cNvSpPr/>
          <p:nvPr/>
        </p:nvSpPr>
        <p:spPr>
          <a:xfrm>
            <a:off x="5484023" y="5035249"/>
            <a:ext cx="1179753" cy="305468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ActivityListPanel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00B17F-6D24-4A5C-8F6D-F2011D8E3DE3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663776" y="5187983"/>
            <a:ext cx="374404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464F39-5CF1-44C5-9841-A73CB5739DCB}"/>
              </a:ext>
            </a:extLst>
          </p:cNvPr>
          <p:cNvCxnSpPr>
            <a:cxnSpLocks/>
            <a:stCxn id="123" idx="3"/>
            <a:endCxn id="114" idx="1"/>
          </p:cNvCxnSpPr>
          <p:nvPr/>
        </p:nvCxnSpPr>
        <p:spPr>
          <a:xfrm>
            <a:off x="7917118" y="5676040"/>
            <a:ext cx="24943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3E075D5-67B1-4626-9847-D17C708DD313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9565397" y="6095341"/>
            <a:ext cx="84242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8B2F83C-168D-4FCE-A2A6-2F5957DACFFB}"/>
              </a:ext>
            </a:extLst>
          </p:cNvPr>
          <p:cNvCxnSpPr>
            <a:cxnSpLocks/>
          </p:cNvCxnSpPr>
          <p:nvPr/>
        </p:nvCxnSpPr>
        <p:spPr>
          <a:xfrm flipH="1">
            <a:off x="6233274" y="3730932"/>
            <a:ext cx="1" cy="1300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1423654-8FB9-48E4-99CE-4CF2CCDD016E}"/>
              </a:ext>
            </a:extLst>
          </p:cNvPr>
          <p:cNvCxnSpPr>
            <a:cxnSpLocks/>
          </p:cNvCxnSpPr>
          <p:nvPr/>
        </p:nvCxnSpPr>
        <p:spPr>
          <a:xfrm>
            <a:off x="7532127" y="3729679"/>
            <a:ext cx="0" cy="1802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9E7433-E10F-4D72-B854-EC03239B6F6C}"/>
              </a:ext>
            </a:extLst>
          </p:cNvPr>
          <p:cNvCxnSpPr>
            <a:cxnSpLocks/>
          </p:cNvCxnSpPr>
          <p:nvPr/>
        </p:nvCxnSpPr>
        <p:spPr>
          <a:xfrm>
            <a:off x="9026227" y="3729679"/>
            <a:ext cx="0" cy="22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7B8161-BA39-42CC-B1BE-0EC810DB8AAD}"/>
              </a:ext>
            </a:extLst>
          </p:cNvPr>
          <p:cNvCxnSpPr>
            <a:cxnSpLocks/>
            <a:stCxn id="69" idx="0"/>
          </p:cNvCxnSpPr>
          <p:nvPr/>
        </p:nvCxnSpPr>
        <p:spPr>
          <a:xfrm rot="5400000" flipH="1" flipV="1">
            <a:off x="1580006" y="2590911"/>
            <a:ext cx="448451" cy="1199647"/>
          </a:xfrm>
          <a:prstGeom prst="bentConnector2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59">
            <a:extLst>
              <a:ext uri="{FF2B5EF4-FFF2-40B4-BE49-F238E27FC236}">
                <a16:creationId xmlns:a16="http://schemas.microsoft.com/office/drawing/2014/main" id="{F66C57BA-6B2C-48F1-95AF-346A1D424183}"/>
              </a:ext>
            </a:extLst>
          </p:cNvPr>
          <p:cNvCxnSpPr>
            <a:cxnSpLocks/>
            <a:stCxn id="68" idx="0"/>
          </p:cNvCxnSpPr>
          <p:nvPr/>
        </p:nvCxnSpPr>
        <p:spPr>
          <a:xfrm rot="5400000" flipH="1" flipV="1">
            <a:off x="2784676" y="2572509"/>
            <a:ext cx="447824" cy="1235822"/>
          </a:xfrm>
          <a:prstGeom prst="bentConnector2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59">
            <a:extLst>
              <a:ext uri="{FF2B5EF4-FFF2-40B4-BE49-F238E27FC236}">
                <a16:creationId xmlns:a16="http://schemas.microsoft.com/office/drawing/2014/main" id="{476C4A3F-34B6-4C5A-809C-96B2452BFBEF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3949129" y="2607703"/>
            <a:ext cx="448451" cy="1166062"/>
          </a:xfrm>
          <a:prstGeom prst="bentConnector2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732A318-4A99-440A-86FE-B67BEF06C4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0615" y="2549004"/>
            <a:ext cx="448452" cy="1283299"/>
          </a:xfrm>
          <a:prstGeom prst="bentConnector2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2">
            <a:extLst>
              <a:ext uri="{FF2B5EF4-FFF2-40B4-BE49-F238E27FC236}">
                <a16:creationId xmlns:a16="http://schemas.microsoft.com/office/drawing/2014/main" id="{BA0DC070-0D6F-4E99-92C1-990704272C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61692" y="2545630"/>
            <a:ext cx="444754" cy="1286347"/>
          </a:xfrm>
          <a:prstGeom prst="bentConnector2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72">
            <a:extLst>
              <a:ext uri="{FF2B5EF4-FFF2-40B4-BE49-F238E27FC236}">
                <a16:creationId xmlns:a16="http://schemas.microsoft.com/office/drawing/2014/main" id="{595C3625-B66F-4421-9542-6B4D16023E2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9705" y="2453964"/>
            <a:ext cx="448454" cy="1473377"/>
          </a:xfrm>
          <a:prstGeom prst="bentConnector2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Diamond 229">
            <a:extLst>
              <a:ext uri="{FF2B5EF4-FFF2-40B4-BE49-F238E27FC236}">
                <a16:creationId xmlns:a16="http://schemas.microsoft.com/office/drawing/2014/main" id="{F4C056AA-43BC-4989-A4E1-A6C4DDA588C3}"/>
              </a:ext>
            </a:extLst>
          </p:cNvPr>
          <p:cNvSpPr/>
          <p:nvPr/>
        </p:nvSpPr>
        <p:spPr>
          <a:xfrm>
            <a:off x="4686202" y="2488042"/>
            <a:ext cx="175455" cy="18155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EE99569-DE85-4EC3-A748-745109A9F136}"/>
              </a:ext>
            </a:extLst>
          </p:cNvPr>
          <p:cNvCxnSpPr>
            <a:cxnSpLocks/>
            <a:stCxn id="230" idx="2"/>
            <a:endCxn id="66" idx="0"/>
          </p:cNvCxnSpPr>
          <p:nvPr/>
        </p:nvCxnSpPr>
        <p:spPr>
          <a:xfrm flipH="1">
            <a:off x="4763192" y="2669599"/>
            <a:ext cx="10738" cy="736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ClassDiagram">
            <a:extLst>
              <a:ext uri="{FF2B5EF4-FFF2-40B4-BE49-F238E27FC236}">
                <a16:creationId xmlns:a16="http://schemas.microsoft.com/office/drawing/2014/main" id="{5095F5E3-2615-4AE3-B39F-CB5F39FC5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2" b="20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1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Su</dc:creator>
  <cp:lastModifiedBy>Oscar Su</cp:lastModifiedBy>
  <cp:revision>11</cp:revision>
  <dcterms:created xsi:type="dcterms:W3CDTF">2019-10-22T04:21:58Z</dcterms:created>
  <dcterms:modified xsi:type="dcterms:W3CDTF">2019-10-23T11:04:25Z</dcterms:modified>
</cp:coreProperties>
</file>