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1"/>
    <p:restoredTop sz="94663"/>
  </p:normalViewPr>
  <p:slideViewPr>
    <p:cSldViewPr snapToGrid="0" snapToObjects="1" showGuides="1">
      <p:cViewPr varScale="1">
        <p:scale>
          <a:sx n="87" d="100"/>
          <a:sy n="87" d="100"/>
        </p:scale>
        <p:origin x="224" y="744"/>
      </p:cViewPr>
      <p:guideLst>
        <p:guide pos="68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1C3F-0E11-6C4A-8CCE-4B8C1D362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91D75-ED06-6E47-84CF-DF0A9F8C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7A5F-9797-5745-AC88-24322CB3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7984-D6F1-F84B-9E48-A2075200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DA05-4AFA-1647-9499-53D0247E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6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F0E-F9BC-3B4B-833B-14CFCA83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E8FA0-C7E6-3141-A970-7A12A74A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5BEA-C616-1D46-9E85-96E77F6F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9A94-DCD2-7A48-9658-F9FE27A1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8CD5-DA24-7744-A783-BB20ECE6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F2341-3373-E148-89D4-89F082B22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58E3-E907-2644-A40C-22866CDB9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9AB5-E8E5-404B-B28A-CCD78586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DD0C-A839-064E-8AF0-032130AD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E110-9738-DF41-ADCD-18DE1A19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5247-8E33-9C49-8EEC-42425658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04E0-02AE-C04D-BCE8-3A8860B4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31FC-9050-2146-A110-2AFA4677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B139-49F1-DB46-898B-B434F53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16F9-7214-6249-A7DC-38478A61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0CA4-966A-8E41-B258-57DEBE38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0A3D3-F454-CC4F-B4D2-431E1EF4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92F4-723E-2346-8766-817FEB2C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3A4B-2E66-DD46-8FB7-8B570F58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3026-C64C-984D-887D-AE1A1CE6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9D88-404C-C943-A2CF-DF95C6A7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313E-1F94-5F4A-9D2B-D5D2A21F7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94EA1-A551-4E4B-B4A5-1C0B0D4E3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FA91D-6415-A748-9C88-9DDFE629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87D0-FC84-884F-9755-BB3D154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F56C5-5E94-5F4B-9FBE-8E2D15A1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F0B0-5E65-8F44-B585-E1717F81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68B91-08FF-BB4F-8D4D-1B290A39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D8468-DE5D-D24B-B194-A06199F4C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36535-76AF-1C42-B387-3225C1443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E5BA4-0FED-894E-9826-597CBF600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13603-4739-9B43-9854-7B76F77A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2D292-BAE2-324F-AEA7-D316EB17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5EFD6-6C4E-1947-BBF5-924206E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2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8AE0-1AD8-D144-8C28-0F2B3743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6AB24-7D64-804D-833A-93FC09E8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B713B-A909-8547-B5A5-7FA69607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8CE59-8D74-CD48-A36D-3B75F320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1BF7A-91B0-D445-B3F1-4C92B9E8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4A083-5D9A-FB4D-B98E-5A53FBB9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ECBA-2D39-A54C-A660-7B54008C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ADEF-56D2-FC4E-9532-0B81056B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BFE6-1994-E942-8B01-D9415F83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96989-7949-974F-8365-B820B522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452B-E529-C34F-A87B-5CFB2925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5391E-921D-6C48-8D60-0716E774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D8EDC-0C55-E34F-8DA8-B7D9C823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159C-E40D-DF47-9294-2E563B25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AB9E7-E5D1-8642-A353-4AC6988E6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809D4-EAA7-754D-80F6-B0BD149E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89F4B-0F26-F444-87AB-B9599A36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50B8E-C6A7-F140-A095-7700125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40B4-2219-0A44-B827-764AC85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73569-D226-6448-9A7B-5996B6B4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9842-4CA7-3849-8C91-FCAEE7C2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CB43-19FD-0A4F-A4F3-A4611194D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B5D8-1A8F-B446-A749-9B4C0517345F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7BD2-59C4-C84F-A0B8-97B93042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1D6A-8039-5A45-85C5-D41DDDA98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0E73-958E-6942-829A-5FE20E7B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1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building&#10;&#10;Description automatically generated">
            <a:extLst>
              <a:ext uri="{FF2B5EF4-FFF2-40B4-BE49-F238E27FC236}">
                <a16:creationId xmlns:a16="http://schemas.microsoft.com/office/drawing/2014/main" id="{D9813708-6558-184C-BCD0-D99C7DB6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43" y="1182916"/>
            <a:ext cx="4100286" cy="4100286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EB35B3BE-6E71-8F4C-95BA-46D9ED160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57" y="3995055"/>
            <a:ext cx="3360057" cy="3360057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65C2F883-CB77-E740-885B-51E784313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285" y="3659411"/>
            <a:ext cx="1208315" cy="12083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C784E4-B9B1-0945-AEE7-8B1EC245248F}"/>
              </a:ext>
            </a:extLst>
          </p:cNvPr>
          <p:cNvSpPr txBox="1"/>
          <p:nvPr/>
        </p:nvSpPr>
        <p:spPr>
          <a:xfrm>
            <a:off x="4288971" y="6255657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It takes a village to raise an entrepreneur</a:t>
            </a:r>
          </a:p>
        </p:txBody>
      </p:sp>
    </p:spTree>
    <p:extLst>
      <p:ext uri="{BB962C8B-B14F-4D97-AF65-F5344CB8AC3E}">
        <p14:creationId xmlns:p14="http://schemas.microsoft.com/office/powerpoint/2010/main" val="166654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Tishya Khanna</dc:creator>
  <cp:lastModifiedBy>Tishya Khanna</cp:lastModifiedBy>
  <cp:revision>2</cp:revision>
  <dcterms:created xsi:type="dcterms:W3CDTF">2019-10-24T03:03:53Z</dcterms:created>
  <dcterms:modified xsi:type="dcterms:W3CDTF">2019-10-24T03:16:26Z</dcterms:modified>
</cp:coreProperties>
</file>