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FA7C-60FF-4B16-B33F-B13074FB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C2EF-CC50-4E3F-9AC9-1ECB62A7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78C2-78BC-489B-8477-B4F16E5D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154C-0ED5-4C3E-8079-E01EE273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7639-DF74-4550-801A-0283AE7C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12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EFF-78D6-4B40-BE06-814AE45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03EA-4DAC-44A0-B497-697C3694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7C61-9C97-49BD-B39D-BA8EE56D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09B6-8D34-4935-AAB6-A248CE41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AEB0-6960-46C9-8781-FDCE0FEE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2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CD9A7-2968-42DD-9237-8DFE9E6AF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DD838-1EEC-4DB6-85FC-8BEC72D9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9959-A078-4900-8D16-CE007336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76B9-B1B0-43E5-A958-259F233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EB83-B9B0-40D5-96CF-2757B07C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95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5952-7300-4128-9C93-AF11BAA9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5E15-5332-4C5F-9BA6-7D6A6519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353C-D763-491B-A5D7-ED548D1A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50F-5DDB-4946-8A25-2ECCB62C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2BA2-68FD-44A6-B652-F8911735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9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E14-7B53-4EDF-933D-92AEBD3D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8995-5A11-4E7F-94D3-A74942FE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F812-11B6-4FBA-9093-C0400E5D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C647-0B8F-4A00-B4EF-256B381F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1C20-E675-4A0D-9F89-5A83ABAE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33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6EF-B32D-49E4-BF7C-AE857C3D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41D1-FD33-4B41-9DD4-010AFE8CA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C5361-ADEF-4B4E-80AE-DE6645C2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D660-4E29-4205-90A6-BE33AAD9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B000-EE43-437B-9500-649C5B2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FDEB-143A-4227-9F5E-E959DE3A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78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2043-811B-4033-9924-F5FBF60D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0DC2-7A43-4E84-805E-F1BEE1CD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BB2FC-D0EF-4E7D-9A04-23941B129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A809F-5346-46E1-8836-EE25C5219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E3166-CA20-4DC1-BA7A-35FEDCC63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854B7-763A-4680-9D3B-22B7C0B4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BB0D-BC0E-4A3F-AF4E-BEE9CBF4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21DEC-8053-44F1-BB81-F3244682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9DB5-B376-44B3-89CF-9FF572AB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BC6A-3658-4205-930D-E0E74ADD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5EBEB-50A9-4E7C-956A-A7F86AC8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AEE13-C429-4242-93E0-4CFE2ED3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8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5B7B5-C8CD-4789-ACA6-657D8BCB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176AA-DFFB-423E-9D5D-75F5F0D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9E57E-8C5E-419A-9EF0-0F0B0FF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80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D46D-33E4-4D14-870B-BFDD6E32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DA72-6AEC-4CB5-BAD6-F87BFB67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B16E4-3F7F-47D4-91A3-F5F7BD51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B1A6-061F-45C4-9241-7763D467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DE882-A250-4899-9BE2-7A6C7CE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1D3C-10D3-4492-A8DA-32F0375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12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D398-273C-4216-8450-5EDE3C7C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3141B-0651-4725-80DF-A28915578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58F5E-3F79-4892-80FA-CBE7FD44A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0966-BCA8-434E-A2DA-8AF9B58E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F6199-8CF9-4036-B322-B4FFEE3C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2B4A-2B88-4732-8B76-7F3D71D2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83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E10A-6CB8-45E6-914D-1C7E6ED9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B3F90-1BC5-4466-9167-431E6215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C5B5-FA8B-437D-BE85-F2F80C24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63F7-FFD2-4F41-912F-CC1A957A0964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2A5F-7457-4FB5-A892-50FAF8258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061A-8E9A-42CF-8B0E-E69B460D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506C-6C32-43F8-AE61-FD335480C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5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E17EC3-AE49-496E-AFAA-F754D0C50210}"/>
              </a:ext>
            </a:extLst>
          </p:cNvPr>
          <p:cNvGrpSpPr/>
          <p:nvPr/>
        </p:nvGrpSpPr>
        <p:grpSpPr>
          <a:xfrm>
            <a:off x="1584569" y="194029"/>
            <a:ext cx="9022862" cy="6469941"/>
            <a:chOff x="1584569" y="194029"/>
            <a:chExt cx="9022862" cy="64699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B06B40-BBAA-4CE9-A3B0-B04CADD0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569" y="194029"/>
              <a:ext cx="9022862" cy="64699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26C1E-255A-416E-946E-436104F8D72F}"/>
                </a:ext>
              </a:extLst>
            </p:cNvPr>
            <p:cNvSpPr/>
            <p:nvPr/>
          </p:nvSpPr>
          <p:spPr>
            <a:xfrm>
              <a:off x="1876425" y="5553075"/>
              <a:ext cx="3905250" cy="828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EC8AAB-53D8-4B0A-9395-5E63AA2DFE65}"/>
                </a:ext>
              </a:extLst>
            </p:cNvPr>
            <p:cNvSpPr/>
            <p:nvPr/>
          </p:nvSpPr>
          <p:spPr>
            <a:xfrm>
              <a:off x="1876425" y="1603903"/>
              <a:ext cx="8190853" cy="2762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668768-6B05-4A25-9C7D-DDCA662967CC}"/>
                </a:ext>
              </a:extLst>
            </p:cNvPr>
            <p:cNvCxnSpPr/>
            <p:nvPr/>
          </p:nvCxnSpPr>
          <p:spPr>
            <a:xfrm flipH="1">
              <a:off x="5406501" y="5859262"/>
              <a:ext cx="83450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93B1EB-8CA3-4844-A02E-5EA1056D9EAC}"/>
                </a:ext>
              </a:extLst>
            </p:cNvPr>
            <p:cNvSpPr txBox="1"/>
            <p:nvPr/>
          </p:nvSpPr>
          <p:spPr>
            <a:xfrm>
              <a:off x="6241002" y="5536096"/>
              <a:ext cx="269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New attractions are added to the bottom of the list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2EDD8-9FE4-445F-BE08-8E84D59AB84F}"/>
                </a:ext>
              </a:extLst>
            </p:cNvPr>
            <p:cNvSpPr txBox="1"/>
            <p:nvPr/>
          </p:nvSpPr>
          <p:spPr>
            <a:xfrm>
              <a:off x="1981200" y="1880157"/>
              <a:ext cx="269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Confirmation message if the command is successful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0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5443BA-55CE-4C6F-849D-022589216839}"/>
              </a:ext>
            </a:extLst>
          </p:cNvPr>
          <p:cNvGrpSpPr/>
          <p:nvPr/>
        </p:nvGrpSpPr>
        <p:grpSpPr>
          <a:xfrm>
            <a:off x="1584569" y="194029"/>
            <a:ext cx="9022862" cy="6469941"/>
            <a:chOff x="1584569" y="194029"/>
            <a:chExt cx="9022862" cy="64699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09388B-4B9F-4F30-921C-2925C20D6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569" y="194029"/>
              <a:ext cx="9022862" cy="64699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C4E12B-8B5A-421F-AB63-A6AF4EF823EB}"/>
                </a:ext>
              </a:extLst>
            </p:cNvPr>
            <p:cNvSpPr/>
            <p:nvPr/>
          </p:nvSpPr>
          <p:spPr>
            <a:xfrm>
              <a:off x="1961965" y="6152225"/>
              <a:ext cx="1420427" cy="195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E49A157-A40A-4001-8084-2B8971A7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1962" y="6238572"/>
              <a:ext cx="72068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007A78-A11E-4F4E-833F-9CD9402595C4}"/>
                </a:ext>
              </a:extLst>
            </p:cNvPr>
            <p:cNvSpPr txBox="1"/>
            <p:nvPr/>
          </p:nvSpPr>
          <p:spPr>
            <a:xfrm>
              <a:off x="3852909" y="5926713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Opening Hours </a:t>
              </a:r>
            </a:p>
            <a:p>
              <a:pPr algn="ctr"/>
              <a:r>
                <a:rPr lang="en-SG" dirty="0">
                  <a:solidFill>
                    <a:srgbClr val="FF0000"/>
                  </a:solidFill>
                </a:rPr>
                <a:t>added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98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E36EBB-4E30-41E8-8A72-347F4C123A4A}"/>
              </a:ext>
            </a:extLst>
          </p:cNvPr>
          <p:cNvGrpSpPr/>
          <p:nvPr/>
        </p:nvGrpSpPr>
        <p:grpSpPr>
          <a:xfrm>
            <a:off x="1527414" y="190219"/>
            <a:ext cx="9137172" cy="6477561"/>
            <a:chOff x="1527414" y="190219"/>
            <a:chExt cx="9137172" cy="64775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0CE04B9-C43A-43AA-8F7D-9B80EF184EB9}"/>
                </a:ext>
              </a:extLst>
            </p:cNvPr>
            <p:cNvGrpSpPr/>
            <p:nvPr/>
          </p:nvGrpSpPr>
          <p:grpSpPr>
            <a:xfrm>
              <a:off x="1527414" y="190219"/>
              <a:ext cx="9137172" cy="6477561"/>
              <a:chOff x="1527414" y="190219"/>
              <a:chExt cx="9137172" cy="647756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5D9B7F4-2DE2-4BB7-9C6D-671C349BC67F}"/>
                  </a:ext>
                </a:extLst>
              </p:cNvPr>
              <p:cNvGrpSpPr/>
              <p:nvPr/>
            </p:nvGrpSpPr>
            <p:grpSpPr>
              <a:xfrm>
                <a:off x="1527414" y="190219"/>
                <a:ext cx="9137172" cy="6477561"/>
                <a:chOff x="1527414" y="190219"/>
                <a:chExt cx="9137172" cy="6477561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7BB2E53D-51D0-4D37-89A3-C922B6920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27414" y="190219"/>
                  <a:ext cx="9137172" cy="6477561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1CAAEE8-929D-4C66-8B7D-4B4DDA129D5E}"/>
                    </a:ext>
                  </a:extLst>
                </p:cNvPr>
                <p:cNvSpPr/>
                <p:nvPr/>
              </p:nvSpPr>
              <p:spPr>
                <a:xfrm>
                  <a:off x="6295192" y="4301323"/>
                  <a:ext cx="4127191" cy="61690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8A94D2-2A58-4630-A9F8-7C0B86C8E63F}"/>
                    </a:ext>
                  </a:extLst>
                </p:cNvPr>
                <p:cNvSpPr/>
                <p:nvPr/>
              </p:nvSpPr>
              <p:spPr>
                <a:xfrm>
                  <a:off x="1802167" y="1603904"/>
                  <a:ext cx="8398276" cy="2762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6CA8365-996B-4818-8115-F9717BCF9969}"/>
                    </a:ext>
                  </a:extLst>
                </p:cNvPr>
                <p:cNvSpPr txBox="1"/>
                <p:nvPr/>
              </p:nvSpPr>
              <p:spPr>
                <a:xfrm>
                  <a:off x="6295192" y="4938783"/>
                  <a:ext cx="32758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solidFill>
                        <a:srgbClr val="FF0000"/>
                      </a:solidFill>
                    </a:rPr>
                    <a:t>New itinerary has been created!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3550A51-5C89-46C5-98D4-595BFC541E65}"/>
                    </a:ext>
                  </a:extLst>
                </p:cNvPr>
                <p:cNvSpPr txBox="1"/>
                <p:nvPr/>
              </p:nvSpPr>
              <p:spPr>
                <a:xfrm>
                  <a:off x="1981200" y="1880157"/>
                  <a:ext cx="26988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solidFill>
                        <a:srgbClr val="FF0000"/>
                      </a:solidFill>
                    </a:rPr>
                    <a:t>Confirmation message</a:t>
                  </a:r>
                </a:p>
              </p:txBody>
            </p:sp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BF78B2B-E436-4820-88CD-CCD169B43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5646" y="4346862"/>
                <a:ext cx="2583404" cy="525826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B05F420-CB03-417D-9B0A-12DB7C2D01F4}"/>
                </a:ext>
              </a:extLst>
            </p:cNvPr>
            <p:cNvSpPr/>
            <p:nvPr/>
          </p:nvSpPr>
          <p:spPr>
            <a:xfrm>
              <a:off x="6375646" y="4714239"/>
              <a:ext cx="2372114" cy="179003"/>
            </a:xfrm>
            <a:prstGeom prst="rect">
              <a:avLst/>
            </a:prstGeom>
            <a:solidFill>
              <a:srgbClr val="92E1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85E632-37BB-4944-A2C4-3317F8AD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204" t="69935" r="20334" b="27619"/>
            <a:stretch/>
          </p:blipFill>
          <p:spPr>
            <a:xfrm>
              <a:off x="6393934" y="4724516"/>
              <a:ext cx="2235162" cy="158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92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082188-19C8-42AD-98C3-5628439466F6}"/>
              </a:ext>
            </a:extLst>
          </p:cNvPr>
          <p:cNvGrpSpPr/>
          <p:nvPr/>
        </p:nvGrpSpPr>
        <p:grpSpPr>
          <a:xfrm>
            <a:off x="1527414" y="190219"/>
            <a:ext cx="9137172" cy="6477561"/>
            <a:chOff x="1527414" y="190219"/>
            <a:chExt cx="9137172" cy="64775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EAFA8D-A79A-42A8-90B7-E436DC7E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414" y="190219"/>
              <a:ext cx="9137172" cy="64775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3C066F-AE6A-4C35-9EAD-9244D83CC4B5}"/>
                </a:ext>
              </a:extLst>
            </p:cNvPr>
            <p:cNvSpPr/>
            <p:nvPr/>
          </p:nvSpPr>
          <p:spPr>
            <a:xfrm>
              <a:off x="6223247" y="2778710"/>
              <a:ext cx="2130640" cy="3817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405FD-5209-481B-8AF8-7AABCC058594}"/>
                </a:ext>
              </a:extLst>
            </p:cNvPr>
            <p:cNvSpPr txBox="1"/>
            <p:nvPr/>
          </p:nvSpPr>
          <p:spPr>
            <a:xfrm>
              <a:off x="8510409" y="2560284"/>
              <a:ext cx="19976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Indicates that you have selected an itinerary to view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317B61-8750-4C44-9168-D712C6608D19}"/>
                </a:ext>
              </a:extLst>
            </p:cNvPr>
            <p:cNvCxnSpPr>
              <a:endCxn id="5" idx="3"/>
            </p:cNvCxnSpPr>
            <p:nvPr/>
          </p:nvCxnSpPr>
          <p:spPr>
            <a:xfrm flipH="1">
              <a:off x="8353887" y="2969579"/>
              <a:ext cx="272877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7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83ADFF-4126-48F2-B0B6-3C55EBA8286E}"/>
              </a:ext>
            </a:extLst>
          </p:cNvPr>
          <p:cNvGrpSpPr/>
          <p:nvPr/>
        </p:nvGrpSpPr>
        <p:grpSpPr>
          <a:xfrm>
            <a:off x="1527414" y="190219"/>
            <a:ext cx="9137172" cy="6477561"/>
            <a:chOff x="1527414" y="190219"/>
            <a:chExt cx="9137172" cy="64775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538183-4DB7-4A37-B72B-59F4AECF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414" y="190219"/>
              <a:ext cx="9137172" cy="647756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250863-6B2A-4CDE-BF18-76609060320E}"/>
                </a:ext>
              </a:extLst>
            </p:cNvPr>
            <p:cNvSpPr/>
            <p:nvPr/>
          </p:nvSpPr>
          <p:spPr>
            <a:xfrm>
              <a:off x="6329779" y="3647373"/>
              <a:ext cx="4065971" cy="11110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6A349D-4FEF-4516-8ED8-205FD03DEA0D}"/>
                </a:ext>
              </a:extLst>
            </p:cNvPr>
            <p:cNvSpPr txBox="1"/>
            <p:nvPr/>
          </p:nvSpPr>
          <p:spPr>
            <a:xfrm>
              <a:off x="6060943" y="4758431"/>
              <a:ext cx="308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Gardens by the Bay added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E1EDED-7999-4771-B6CF-B95ED6F8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669" y="3769895"/>
              <a:ext cx="5060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2110FC-42DC-4927-85A4-907802C8D75C}"/>
                </a:ext>
              </a:extLst>
            </p:cNvPr>
            <p:cNvSpPr txBox="1"/>
            <p:nvPr/>
          </p:nvSpPr>
          <p:spPr>
            <a:xfrm>
              <a:off x="7461682" y="3585229"/>
              <a:ext cx="265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FF0000"/>
                  </a:solidFill>
                </a:rPr>
                <a:t>Time of planned visit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96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Ho</dc:creator>
  <cp:lastModifiedBy>Robin Ho</cp:lastModifiedBy>
  <cp:revision>9</cp:revision>
  <dcterms:created xsi:type="dcterms:W3CDTF">2020-11-07T06:43:10Z</dcterms:created>
  <dcterms:modified xsi:type="dcterms:W3CDTF">2020-11-09T04:43:41Z</dcterms:modified>
</cp:coreProperties>
</file>