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ven heng" initials="jh" lastIdx="2" clrIdx="0">
    <p:extLst>
      <p:ext uri="{19B8F6BF-5375-455C-9EA6-DF929625EA0E}">
        <p15:presenceInfo xmlns:p15="http://schemas.microsoft.com/office/powerpoint/2012/main" userId="3d210af143e96e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2T23:03:26.291" idx="1">
    <p:pos x="10" y="10"/>
    <p:text>Ask if there is a need to show commandresult</p:text>
    <p:extLst>
      <p:ext uri="{C676402C-5697-4E1C-873F-D02D1690AC5C}">
        <p15:threadingInfo xmlns:p15="http://schemas.microsoft.com/office/powerpoint/2012/main" timeZoneBias="-480"/>
      </p:ext>
    </p:extLst>
  </p:cm>
  <p:cm authorId="1" dt="2020-10-22T23:28:55.140" idx="2">
    <p:pos x="7418" y="51"/>
    <p:text>For FXML files, how do we draw the diagram?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65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156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26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538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03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191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23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560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54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170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343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674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0264" y="202846"/>
            <a:ext cx="2623931" cy="37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UI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304800" y="716860"/>
            <a:ext cx="1232851" cy="4770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:</a:t>
            </a:r>
            <a:r>
              <a:rPr lang="en-US" sz="1400" dirty="0" err="1" smtClean="0"/>
              <a:t>MainWindow</a:t>
            </a:r>
            <a:endParaRPr lang="en-SG" sz="14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920476" y="1215997"/>
            <a:ext cx="1" cy="46817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99574" y="2791968"/>
            <a:ext cx="292643" cy="2953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4" name="Rectangle 73"/>
          <p:cNvSpPr/>
          <p:nvPr/>
        </p:nvSpPr>
        <p:spPr>
          <a:xfrm>
            <a:off x="1682412" y="716860"/>
            <a:ext cx="1463617" cy="4770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:</a:t>
            </a:r>
            <a:r>
              <a:rPr lang="en-US" sz="1400" dirty="0" err="1" smtClean="0"/>
              <a:t>PersonListPanel</a:t>
            </a:r>
            <a:endParaRPr lang="en-SG" sz="1400" dirty="0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2061419" y="1230427"/>
            <a:ext cx="1" cy="46810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4634" y="3235386"/>
            <a:ext cx="292643" cy="23546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0" name="Rectangle 79"/>
          <p:cNvSpPr/>
          <p:nvPr/>
        </p:nvSpPr>
        <p:spPr>
          <a:xfrm>
            <a:off x="3211844" y="716860"/>
            <a:ext cx="1709495" cy="4770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:</a:t>
            </a:r>
            <a:r>
              <a:rPr lang="en-US" sz="1400" dirty="0" err="1" smtClean="0"/>
              <a:t>PersonListViewCell</a:t>
            </a:r>
            <a:endParaRPr lang="en-SG" sz="1400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3409320" y="1155810"/>
            <a:ext cx="22575" cy="47419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304324" y="3794653"/>
            <a:ext cx="292643" cy="16460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2247755" y="3820902"/>
            <a:ext cx="1030246" cy="16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74373" y="2737232"/>
            <a:ext cx="109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setCellFactory</a:t>
            </a:r>
            <a:r>
              <a:rPr lang="en-US" sz="1200" dirty="0" smtClean="0"/>
              <a:t>(</a:t>
            </a:r>
            <a:r>
              <a:rPr lang="en-US" sz="1200" dirty="0" err="1" smtClean="0"/>
              <a:t>listView</a:t>
            </a:r>
            <a:r>
              <a:rPr lang="en-US" sz="1200" dirty="0" smtClean="0"/>
              <a:t>)</a:t>
            </a:r>
            <a:endParaRPr lang="en-SG" sz="1200" dirty="0"/>
          </a:p>
        </p:txBody>
      </p:sp>
      <p:sp>
        <p:nvSpPr>
          <p:cNvPr id="106" name="Rectangle 105"/>
          <p:cNvSpPr/>
          <p:nvPr/>
        </p:nvSpPr>
        <p:spPr>
          <a:xfrm>
            <a:off x="3983810" y="3820902"/>
            <a:ext cx="937529" cy="238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PersonCard</a:t>
            </a:r>
            <a:endParaRPr lang="en-SG" sz="1200" dirty="0"/>
          </a:p>
        </p:txBody>
      </p:sp>
      <p:sp>
        <p:nvSpPr>
          <p:cNvPr id="107" name="Rectangle 106"/>
          <p:cNvSpPr/>
          <p:nvPr/>
        </p:nvSpPr>
        <p:spPr>
          <a:xfrm>
            <a:off x="4280529" y="4057261"/>
            <a:ext cx="203189" cy="1317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8" name="Straight Connector 107"/>
          <p:cNvCxnSpPr>
            <a:stCxn id="107" idx="2"/>
          </p:cNvCxnSpPr>
          <p:nvPr/>
        </p:nvCxnSpPr>
        <p:spPr>
          <a:xfrm flipH="1">
            <a:off x="4380584" y="5374640"/>
            <a:ext cx="1540" cy="5230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608764" y="3948770"/>
            <a:ext cx="363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239106" y="3332989"/>
            <a:ext cx="93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updateItem</a:t>
            </a:r>
            <a:r>
              <a:rPr lang="en-US" sz="1200" dirty="0" smtClean="0"/>
              <a:t>(person) </a:t>
            </a:r>
            <a:endParaRPr lang="en-SG" sz="1200" dirty="0"/>
          </a:p>
        </p:txBody>
      </p:sp>
      <p:cxnSp>
        <p:nvCxnSpPr>
          <p:cNvPr id="122" name="Straight Arrow Connector 121"/>
          <p:cNvCxnSpPr/>
          <p:nvPr/>
        </p:nvCxnSpPr>
        <p:spPr>
          <a:xfrm flipH="1" flipV="1">
            <a:off x="3604837" y="5368957"/>
            <a:ext cx="669601" cy="56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2240497" y="5430703"/>
            <a:ext cx="1030246" cy="29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1083932" y="5571097"/>
            <a:ext cx="850704" cy="104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1117161" y="3235386"/>
            <a:ext cx="775227" cy="11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547009" y="4213570"/>
            <a:ext cx="119338" cy="129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554687" y="659742"/>
            <a:ext cx="1783142" cy="4680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priorityShape:HBox</a:t>
            </a:r>
            <a:endParaRPr lang="en-US" sz="1400" dirty="0" smtClean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7315200" y="1127821"/>
            <a:ext cx="36508" cy="482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249202" y="4403585"/>
            <a:ext cx="203189" cy="3496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4" name="TextBox 83"/>
          <p:cNvSpPr txBox="1"/>
          <p:nvPr/>
        </p:nvSpPr>
        <p:spPr>
          <a:xfrm>
            <a:off x="8255114" y="4034578"/>
            <a:ext cx="186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getBorder</a:t>
            </a:r>
            <a:r>
              <a:rPr lang="en-US" sz="1200" dirty="0" smtClean="0"/>
              <a:t>(</a:t>
            </a:r>
            <a:r>
              <a:rPr lang="en-US" sz="1200" dirty="0" err="1" smtClean="0"/>
              <a:t>isArchive</a:t>
            </a:r>
            <a:r>
              <a:rPr lang="en-US" sz="1200" dirty="0" smtClean="0"/>
              <a:t>, priority)</a:t>
            </a:r>
            <a:endParaRPr lang="en-SG" sz="1200" dirty="0"/>
          </a:p>
        </p:txBody>
      </p:sp>
      <p:sp>
        <p:nvSpPr>
          <p:cNvPr id="87" name="Rectangle 86"/>
          <p:cNvSpPr/>
          <p:nvPr/>
        </p:nvSpPr>
        <p:spPr>
          <a:xfrm>
            <a:off x="9376252" y="611064"/>
            <a:ext cx="2014032" cy="5447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&lt;&lt;class</a:t>
            </a:r>
            <a:r>
              <a:rPr lang="en-US" sz="1200" dirty="0" smtClean="0"/>
              <a:t>&gt;&gt;</a:t>
            </a:r>
          </a:p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PriorityIndicatorComponent</a:t>
            </a:r>
            <a:endParaRPr lang="en-SG" sz="1200" dirty="0" smtClean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10383268" y="1143443"/>
            <a:ext cx="0" cy="47450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0297866" y="4443685"/>
            <a:ext cx="203189" cy="2384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473638" y="4472361"/>
            <a:ext cx="2827234" cy="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243069" y="4849196"/>
            <a:ext cx="203189" cy="3043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" name="Rectangle 101"/>
          <p:cNvSpPr/>
          <p:nvPr/>
        </p:nvSpPr>
        <p:spPr>
          <a:xfrm>
            <a:off x="10283644" y="4898769"/>
            <a:ext cx="203189" cy="224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7452204" y="4903740"/>
            <a:ext cx="2848668" cy="3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069267" y="4482959"/>
            <a:ext cx="2147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getBackground</a:t>
            </a:r>
            <a:r>
              <a:rPr lang="en-US" sz="1200" dirty="0" smtClean="0"/>
              <a:t>(</a:t>
            </a:r>
            <a:r>
              <a:rPr lang="en-US" sz="1200" dirty="0" err="1" smtClean="0"/>
              <a:t>isArchive</a:t>
            </a:r>
            <a:r>
              <a:rPr lang="en-US" sz="1200" dirty="0" smtClean="0"/>
              <a:t>, priority)</a:t>
            </a:r>
            <a:endParaRPr lang="en-SG" sz="1200" dirty="0"/>
          </a:p>
        </p:txBody>
      </p:sp>
      <p:sp>
        <p:nvSpPr>
          <p:cNvPr id="93" name="Rectangle 92"/>
          <p:cNvSpPr/>
          <p:nvPr/>
        </p:nvSpPr>
        <p:spPr>
          <a:xfrm>
            <a:off x="4354268" y="4159852"/>
            <a:ext cx="203189" cy="10944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483718" y="4103788"/>
            <a:ext cx="1746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658736" y="4101075"/>
            <a:ext cx="1464" cy="129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591718" y="4005821"/>
            <a:ext cx="123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setPriorityShape</a:t>
            </a:r>
            <a:r>
              <a:rPr lang="en-US" sz="1200" dirty="0" smtClean="0"/>
              <a:t>(person)</a:t>
            </a:r>
            <a:endParaRPr lang="en-SG" sz="1200" dirty="0"/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4571039" y="4403585"/>
            <a:ext cx="2687245" cy="10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968223" y="3902425"/>
            <a:ext cx="155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setBorder</a:t>
            </a:r>
            <a:r>
              <a:rPr lang="en-US" sz="1200" dirty="0" smtClean="0"/>
              <a:t>(</a:t>
            </a:r>
            <a:r>
              <a:rPr lang="en-US" sz="1200" dirty="0" err="1" smtClean="0"/>
              <a:t>isArchive</a:t>
            </a:r>
            <a:r>
              <a:rPr lang="en-US" sz="1200" dirty="0" smtClean="0"/>
              <a:t>, </a:t>
            </a:r>
            <a:r>
              <a:rPr lang="en-US" sz="1200" dirty="0"/>
              <a:t>p</a:t>
            </a:r>
            <a:r>
              <a:rPr lang="en-US" sz="1200" dirty="0" smtClean="0"/>
              <a:t>riority)</a:t>
            </a:r>
            <a:endParaRPr lang="en-SG" sz="1200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4574132" y="4855854"/>
            <a:ext cx="2658395" cy="15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047053" y="4443685"/>
            <a:ext cx="208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setBackground</a:t>
            </a:r>
            <a:r>
              <a:rPr lang="en-US" sz="1200" dirty="0" smtClean="0"/>
              <a:t>(</a:t>
            </a:r>
            <a:r>
              <a:rPr lang="en-US" sz="1200" dirty="0" err="1" smtClean="0"/>
              <a:t>isArchive</a:t>
            </a:r>
            <a:r>
              <a:rPr lang="en-US" sz="1200" dirty="0" smtClean="0"/>
              <a:t>, priority)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26668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joven heng</dc:creator>
  <cp:lastModifiedBy>joven heng</cp:lastModifiedBy>
  <cp:revision>20</cp:revision>
  <dcterms:created xsi:type="dcterms:W3CDTF">2020-10-22T14:25:36Z</dcterms:created>
  <dcterms:modified xsi:type="dcterms:W3CDTF">2020-11-09T13:31:31Z</dcterms:modified>
</cp:coreProperties>
</file>