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584F-B889-4308-BDBE-C50BBF776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43ABB-EB15-4655-AA4D-F6AC89F78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273A2-8FE1-4968-BF59-1B158E41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21C8-4CAC-4019-9DCA-9B9FBB1A1BB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A600-991E-47EB-8D84-424F507C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26E9B-D2E5-4584-AF5F-DADBA752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FC1A-129E-4619-926C-D4C2FD0579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023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52A2-26AA-4F37-A371-12FCB7C7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3655A-C17D-40A7-9FC8-8A21A5F78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5A3B-8C82-4A09-9A1F-C207C80D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21C8-4CAC-4019-9DCA-9B9FBB1A1BB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A8014-EFD3-40AD-86C0-8CBA0E0C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0DF8-CE8C-48F7-9468-1D4995E9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FC1A-129E-4619-926C-D4C2FD0579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854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53D01-90F5-49E7-932B-C7F2949BC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BCE42-EA49-4BD0-B0D1-E187C0FBB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828A-CF21-4492-B06F-4E65581F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21C8-4CAC-4019-9DCA-9B9FBB1A1BB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FC5A-927E-4613-A35A-0EF63BD4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23F7-1393-47DC-B91B-2F3EDF71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FC1A-129E-4619-926C-D4C2FD0579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697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C826-C551-4D89-8E78-37DC39EE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DA61A-E928-4DC1-B1B0-890796F9A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D70B-B95D-4C77-8627-6685B675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21C8-4CAC-4019-9DCA-9B9FBB1A1BB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C3F0-7A4B-4550-893F-B35E1742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4B17-E7C8-4BC8-8887-694A327F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FC1A-129E-4619-926C-D4C2FD0579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29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1F97-8E5D-43B6-87E6-389584D2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7D465-D895-42C7-A3F2-42245373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1197-098B-4248-B05D-D361917A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21C8-4CAC-4019-9DCA-9B9FBB1A1BB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BE902-3E58-47B4-9C64-1FA1093D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094FF-5A76-4153-B245-D9F8B378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FC1A-129E-4619-926C-D4C2FD0579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655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2121-26F3-4BB1-826D-CD618855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1723-C862-46ED-9882-0FDF9BE84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8D35E-3138-4595-B0F4-ED9C49181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EE29B-B453-4D2E-9AB3-4EE88CFC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21C8-4CAC-4019-9DCA-9B9FBB1A1BB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179F4-67DF-492C-9D94-AF927EBF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A989-661A-40BB-9562-5850C9D6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FC1A-129E-4619-926C-D4C2FD0579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37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A68C-73C0-4CBA-8A37-CDC1FD82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FB874-771C-400F-AA79-C11F4AE2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AC4EE-371E-4536-B66F-4607CAFA2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09F92-3E64-420E-B983-339508009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D0002-6726-4A0F-80A1-5339E2C5B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3CDFB-5476-48A1-BC02-72084AE4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21C8-4CAC-4019-9DCA-9B9FBB1A1BB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3785C-788B-47F6-A3AC-D2542BA7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636A0-9E17-40A8-B457-4E98FB08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FC1A-129E-4619-926C-D4C2FD0579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934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3283-EAE1-4327-A2D1-3FE3414A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44350-B5AA-455C-8BC8-8B0EF23B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21C8-4CAC-4019-9DCA-9B9FBB1A1BB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28A0D-764A-44ED-9B66-CD2A2F06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FD49D-FBD2-4AFA-9C40-5A535512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FC1A-129E-4619-926C-D4C2FD0579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224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3D59D-3F7D-4B3E-8386-E0B82056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21C8-4CAC-4019-9DCA-9B9FBB1A1BB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7AF4F-936B-42A1-94BC-328F7E37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06575-DECC-4968-8C18-F58CB7E2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FC1A-129E-4619-926C-D4C2FD0579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589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494C-AC7A-4277-B435-484D5185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A7F9-868E-4E01-A6EC-D5DD2147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BB889-5C68-4F30-AE4B-B1E81C191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461E-6590-4C44-8975-750EFC68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21C8-4CAC-4019-9DCA-9B9FBB1A1BB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C201B-0F77-4305-B1F7-33060D83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335FA-E365-450C-9AAD-969BDB0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FC1A-129E-4619-926C-D4C2FD0579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29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7E9C-9F1B-407C-8F51-D310C899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BDF73-A996-4687-8AB9-55D41F851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C125A-22B2-4E18-BD55-41FDDB87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0EBDD-9CF5-42C5-BB12-079AA64D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21C8-4CAC-4019-9DCA-9B9FBB1A1BB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C8902-91D1-4108-8620-FA3CD062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53866-4DC7-4E29-B4BA-CB26D135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FC1A-129E-4619-926C-D4C2FD0579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136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DEA4F-F531-4AFF-B6B4-03CDD713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67455-A0F9-4316-9B5F-68C0300F1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EE31E-44B5-4A7B-B6E5-2FCB3FC78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C21C8-4CAC-4019-9DCA-9B9FBB1A1BBA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FB13-F13B-4721-8351-9B3FD46A0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8299-C651-4789-8C27-AC4A40A95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FC1A-129E-4619-926C-D4C2FD0579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96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5A7D39-B8AB-42F6-BCAB-CB6F60F48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49" y="3429000"/>
            <a:ext cx="6457467" cy="3431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DD6E9-42D3-4674-BDCA-85F268EAB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208"/>
            <a:ext cx="6457950" cy="3428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DFBB43-0A58-4911-A732-1042B0635A28}"/>
              </a:ext>
            </a:extLst>
          </p:cNvPr>
          <p:cNvSpPr/>
          <p:nvPr/>
        </p:nvSpPr>
        <p:spPr>
          <a:xfrm>
            <a:off x="4886325" y="1647825"/>
            <a:ext cx="1209675" cy="4762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8D5B4-D2F1-4831-9D20-8239F8A6D49D}"/>
              </a:ext>
            </a:extLst>
          </p:cNvPr>
          <p:cNvSpPr/>
          <p:nvPr/>
        </p:nvSpPr>
        <p:spPr>
          <a:xfrm>
            <a:off x="4886324" y="5619750"/>
            <a:ext cx="1209675" cy="4762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814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Pin Xian</dc:creator>
  <cp:lastModifiedBy>Ho Pin Xian</cp:lastModifiedBy>
  <cp:revision>1</cp:revision>
  <dcterms:created xsi:type="dcterms:W3CDTF">2020-10-29T04:45:05Z</dcterms:created>
  <dcterms:modified xsi:type="dcterms:W3CDTF">2020-10-29T04:47:15Z</dcterms:modified>
</cp:coreProperties>
</file>