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876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2" d="100"/>
          <a:sy n="182" d="100"/>
        </p:scale>
        <p:origin x="3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4121"/>
            <a:ext cx="3657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00679"/>
            <a:ext cx="3657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7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" y="121709"/>
            <a:ext cx="105156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121709"/>
            <a:ext cx="309372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87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8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569913"/>
            <a:ext cx="420624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1529821"/>
            <a:ext cx="420624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1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608542"/>
            <a:ext cx="20726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608542"/>
            <a:ext cx="20726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6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21709"/>
            <a:ext cx="420624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5" y="560388"/>
            <a:ext cx="206311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5" y="835025"/>
            <a:ext cx="206311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" y="560388"/>
            <a:ext cx="207327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" y="835025"/>
            <a:ext cx="207327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99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1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6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52400"/>
            <a:ext cx="157289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329142"/>
            <a:ext cx="246888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685800"/>
            <a:ext cx="157289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0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52400"/>
            <a:ext cx="157289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" y="329142"/>
            <a:ext cx="246888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685800"/>
            <a:ext cx="157289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72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121709"/>
            <a:ext cx="420624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608542"/>
            <a:ext cx="420624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" y="2118784"/>
            <a:ext cx="10972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EA27-5365-4D1F-9657-BB3CA4EA9124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" y="2118784"/>
            <a:ext cx="16459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" y="2118784"/>
            <a:ext cx="10972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6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4A3DE-35F3-41DA-98B2-64F368FA4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14" y="0"/>
            <a:ext cx="3376572" cy="2286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FB6CF-5C11-43B2-B168-40C28CDC7F48}"/>
              </a:ext>
            </a:extLst>
          </p:cNvPr>
          <p:cNvSpPr/>
          <p:nvPr/>
        </p:nvSpPr>
        <p:spPr>
          <a:xfrm>
            <a:off x="990018" y="670095"/>
            <a:ext cx="148911" cy="1500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8511-199A-4B95-8128-AC7E7B4869B5}"/>
              </a:ext>
            </a:extLst>
          </p:cNvPr>
          <p:cNvSpPr/>
          <p:nvPr/>
        </p:nvSpPr>
        <p:spPr>
          <a:xfrm>
            <a:off x="990018" y="992927"/>
            <a:ext cx="493264" cy="1500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632EE-C3D0-456C-A4CE-1AC4D283A0A5}"/>
              </a:ext>
            </a:extLst>
          </p:cNvPr>
          <p:cNvSpPr/>
          <p:nvPr/>
        </p:nvSpPr>
        <p:spPr>
          <a:xfrm>
            <a:off x="990017" y="1622212"/>
            <a:ext cx="148911" cy="19088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255D3-56A3-43F3-9DA1-EDA14DD967E9}"/>
              </a:ext>
            </a:extLst>
          </p:cNvPr>
          <p:cNvSpPr/>
          <p:nvPr/>
        </p:nvSpPr>
        <p:spPr>
          <a:xfrm>
            <a:off x="990018" y="1945044"/>
            <a:ext cx="493264" cy="1500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1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Pin Xian</dc:creator>
  <cp:lastModifiedBy>Ho Pin Xian</cp:lastModifiedBy>
  <cp:revision>3</cp:revision>
  <dcterms:created xsi:type="dcterms:W3CDTF">2020-10-29T04:27:30Z</dcterms:created>
  <dcterms:modified xsi:type="dcterms:W3CDTF">2020-11-07T12:30:13Z</dcterms:modified>
</cp:coreProperties>
</file>