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94" y="-4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33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8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5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077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6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22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64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6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38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76BA-C258-4CF8-887D-ABD260F85578}" type="datetimeFigureOut">
              <a:rPr lang="en-SG" smtClean="0"/>
              <a:t>6/11/2020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C9DC-FE06-4487-9CCB-FF7804E5110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2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8C8445-A997-42D1-AC78-369939330BB8}"/>
              </a:ext>
            </a:extLst>
          </p:cNvPr>
          <p:cNvSpPr/>
          <p:nvPr/>
        </p:nvSpPr>
        <p:spPr>
          <a:xfrm>
            <a:off x="5730542" y="1266036"/>
            <a:ext cx="10705061" cy="7526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5A6FE-0EFB-446B-A70A-0D7EBC8648C0}"/>
              </a:ext>
            </a:extLst>
          </p:cNvPr>
          <p:cNvSpPr/>
          <p:nvPr/>
        </p:nvSpPr>
        <p:spPr>
          <a:xfrm>
            <a:off x="10039683" y="1468169"/>
            <a:ext cx="1417739" cy="589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&lt;&lt;Interface&gt;&gt;</a:t>
            </a:r>
          </a:p>
          <a:p>
            <a:pPr algn="ctr"/>
            <a:r>
              <a:rPr lang="en-SG" sz="1400" dirty="0"/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AE6F4-FB1B-4051-AD6D-A37899DCE3FC}"/>
              </a:ext>
            </a:extLst>
          </p:cNvPr>
          <p:cNvSpPr/>
          <p:nvPr/>
        </p:nvSpPr>
        <p:spPr>
          <a:xfrm>
            <a:off x="12172227" y="1595689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UiManager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31E1-7D25-43A1-B556-6FE5BDB3E5C4}"/>
              </a:ext>
            </a:extLst>
          </p:cNvPr>
          <p:cNvSpPr/>
          <p:nvPr/>
        </p:nvSpPr>
        <p:spPr>
          <a:xfrm>
            <a:off x="12172227" y="2355193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MainWindow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27B2E3-58A4-4AC5-9846-427FB0CF6218}"/>
              </a:ext>
            </a:extLst>
          </p:cNvPr>
          <p:cNvSpPr/>
          <p:nvPr/>
        </p:nvSpPr>
        <p:spPr>
          <a:xfrm rot="16200000">
            <a:off x="11458154" y="1673101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22252-4D33-4189-B550-36386128BF4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1639591" y="1762902"/>
            <a:ext cx="5326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97450-BB78-4A39-A9EA-15EE434B9E74}"/>
              </a:ext>
            </a:extLst>
          </p:cNvPr>
          <p:cNvSpPr/>
          <p:nvPr/>
        </p:nvSpPr>
        <p:spPr>
          <a:xfrm>
            <a:off x="16732346" y="1846532"/>
            <a:ext cx="1444331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27506-A1DD-43C3-BED6-26EDF8FD577C}"/>
              </a:ext>
            </a:extLst>
          </p:cNvPr>
          <p:cNvSpPr/>
          <p:nvPr/>
        </p:nvSpPr>
        <p:spPr>
          <a:xfrm>
            <a:off x="4106614" y="5731505"/>
            <a:ext cx="1444331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58332B-1019-400E-9EDB-114BB7DF2CC9}"/>
              </a:ext>
            </a:extLst>
          </p:cNvPr>
          <p:cNvSpPr/>
          <p:nvPr/>
        </p:nvSpPr>
        <p:spPr>
          <a:xfrm>
            <a:off x="8128245" y="2306931"/>
            <a:ext cx="1741480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CurrentPanelHeader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62958-FD83-4BC2-878F-A7C5883B9DFC}"/>
              </a:ext>
            </a:extLst>
          </p:cNvPr>
          <p:cNvSpPr/>
          <p:nvPr/>
        </p:nvSpPr>
        <p:spPr>
          <a:xfrm>
            <a:off x="8128244" y="6219413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StaffCard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DBAD-5870-4492-9171-E54E2A157C34}"/>
              </a:ext>
            </a:extLst>
          </p:cNvPr>
          <p:cNvSpPr/>
          <p:nvPr/>
        </p:nvSpPr>
        <p:spPr>
          <a:xfrm>
            <a:off x="8128245" y="2974763"/>
            <a:ext cx="1741480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ResultDisplay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0585CA-C5F8-4FFC-B3A1-BE9E5C8D4EF2}"/>
              </a:ext>
            </a:extLst>
          </p:cNvPr>
          <p:cNvSpPr/>
          <p:nvPr/>
        </p:nvSpPr>
        <p:spPr>
          <a:xfrm>
            <a:off x="8120274" y="3642760"/>
            <a:ext cx="1745584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CommandBox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06E124-88F3-4532-9287-862C66DDA192}"/>
              </a:ext>
            </a:extLst>
          </p:cNvPr>
          <p:cNvSpPr/>
          <p:nvPr/>
        </p:nvSpPr>
        <p:spPr>
          <a:xfrm>
            <a:off x="10654168" y="6219833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StaffListPanel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0DCFC2-59F3-4FA1-9A72-42D07E0990DD}"/>
              </a:ext>
            </a:extLst>
          </p:cNvPr>
          <p:cNvSpPr/>
          <p:nvPr/>
        </p:nvSpPr>
        <p:spPr>
          <a:xfrm>
            <a:off x="8128245" y="4308727"/>
            <a:ext cx="1737612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HelpWindow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429B40-0628-4112-9099-57C71591A0D9}"/>
              </a:ext>
            </a:extLst>
          </p:cNvPr>
          <p:cNvSpPr/>
          <p:nvPr/>
        </p:nvSpPr>
        <p:spPr>
          <a:xfrm>
            <a:off x="10580550" y="5530357"/>
            <a:ext cx="1703676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ApplicantListPanel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540C8A-07E2-4BA3-A83A-AE1247E5091D}"/>
              </a:ext>
            </a:extLst>
          </p:cNvPr>
          <p:cNvSpPr/>
          <p:nvPr/>
        </p:nvSpPr>
        <p:spPr>
          <a:xfrm>
            <a:off x="5987434" y="4165869"/>
            <a:ext cx="1417739" cy="62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{abstract}</a:t>
            </a:r>
          </a:p>
          <a:p>
            <a:pPr algn="ctr"/>
            <a:r>
              <a:rPr lang="en-SG" sz="1400" dirty="0"/>
              <a:t>UiPart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3C2C4B-92AC-43C2-8FAC-9685E61C253B}"/>
              </a:ext>
            </a:extLst>
          </p:cNvPr>
          <p:cNvSpPr/>
          <p:nvPr/>
        </p:nvSpPr>
        <p:spPr>
          <a:xfrm>
            <a:off x="8054627" y="5528058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ApplicantCard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BC50BA-EB4B-4EB7-B8AE-D95E18E8641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881099" y="1930113"/>
            <a:ext cx="1" cy="425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D8F9037-4062-4937-AD53-617978E3C1C9}"/>
              </a:ext>
            </a:extLst>
          </p:cNvPr>
          <p:cNvSpPr/>
          <p:nvPr/>
        </p:nvSpPr>
        <p:spPr>
          <a:xfrm>
            <a:off x="12082223" y="2324660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A40AC1F1-43CA-4319-8994-5AB2BC03BE5A}"/>
              </a:ext>
            </a:extLst>
          </p:cNvPr>
          <p:cNvSpPr/>
          <p:nvPr/>
        </p:nvSpPr>
        <p:spPr>
          <a:xfrm>
            <a:off x="12082223" y="2439603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C93D7445-09E0-4068-B31E-93A3C3F4081C}"/>
              </a:ext>
            </a:extLst>
          </p:cNvPr>
          <p:cNvSpPr/>
          <p:nvPr/>
        </p:nvSpPr>
        <p:spPr>
          <a:xfrm>
            <a:off x="12082223" y="2554327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1BCE704-AC60-4101-9594-EDC6630324B8}"/>
              </a:ext>
            </a:extLst>
          </p:cNvPr>
          <p:cNvCxnSpPr>
            <a:cxnSpLocks/>
            <a:stCxn id="50" idx="1"/>
            <a:endCxn id="24" idx="3"/>
          </p:cNvCxnSpPr>
          <p:nvPr/>
        </p:nvCxnSpPr>
        <p:spPr>
          <a:xfrm rot="10800000" flipV="1">
            <a:off x="9869725" y="2370333"/>
            <a:ext cx="2212498" cy="103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F8D7687-C6CD-4341-A8C1-2EA63640AAC8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rot="10800000" flipV="1">
            <a:off x="9869725" y="2485277"/>
            <a:ext cx="2212498" cy="656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414821F-13FB-4D3C-ABDA-F67CAE7EBCA5}"/>
              </a:ext>
            </a:extLst>
          </p:cNvPr>
          <p:cNvCxnSpPr>
            <a:cxnSpLocks/>
            <a:stCxn id="82" idx="1"/>
            <a:endCxn id="32" idx="3"/>
          </p:cNvCxnSpPr>
          <p:nvPr/>
        </p:nvCxnSpPr>
        <p:spPr>
          <a:xfrm rot="10800000" flipV="1">
            <a:off x="9865859" y="2600000"/>
            <a:ext cx="2216365" cy="12099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9AB2FB0-43F9-497A-B70A-F57078086CBD}"/>
              </a:ext>
            </a:extLst>
          </p:cNvPr>
          <p:cNvCxnSpPr>
            <a:cxnSpLocks/>
            <a:stCxn id="9" idx="2"/>
            <a:endCxn id="36" idx="3"/>
          </p:cNvCxnSpPr>
          <p:nvPr/>
        </p:nvCxnSpPr>
        <p:spPr>
          <a:xfrm rot="5400000">
            <a:off x="10480315" y="2075154"/>
            <a:ext cx="1786325" cy="301524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548FBD-8D81-4388-8F47-95327849C5E8}"/>
              </a:ext>
            </a:extLst>
          </p:cNvPr>
          <p:cNvSpPr txBox="1"/>
          <p:nvPr/>
        </p:nvSpPr>
        <p:spPr>
          <a:xfrm>
            <a:off x="9025248" y="1327765"/>
            <a:ext cx="84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602BD54-31D3-4FEA-836A-67E93BF50EA6}"/>
              </a:ext>
            </a:extLst>
          </p:cNvPr>
          <p:cNvSpPr txBox="1"/>
          <p:nvPr/>
        </p:nvSpPr>
        <p:spPr>
          <a:xfrm>
            <a:off x="4106613" y="5829858"/>
            <a:ext cx="144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Model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5ACD44-EF38-4327-9C2F-563E05C615D6}"/>
              </a:ext>
            </a:extLst>
          </p:cNvPr>
          <p:cNvSpPr txBox="1"/>
          <p:nvPr/>
        </p:nvSpPr>
        <p:spPr>
          <a:xfrm>
            <a:off x="16845599" y="1831520"/>
            <a:ext cx="121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Logic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8DEBAC9-2716-48F8-B28A-86E4790D3A2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3589965" y="1762898"/>
            <a:ext cx="3142380" cy="5922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2873FF5-D607-4B56-BA2F-791467D9CA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589965" y="2522402"/>
            <a:ext cx="3142380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9AA9E34-BE76-4F37-98B6-14EEE8CE8C45}"/>
              </a:ext>
            </a:extLst>
          </p:cNvPr>
          <p:cNvCxnSpPr>
            <a:cxnSpLocks/>
            <a:stCxn id="24" idx="1"/>
            <a:endCxn id="87" idx="3"/>
          </p:cNvCxnSpPr>
          <p:nvPr/>
        </p:nvCxnSpPr>
        <p:spPr>
          <a:xfrm rot="10800000" flipV="1">
            <a:off x="6696303" y="2474140"/>
            <a:ext cx="1431942" cy="1518045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BF4018E-2D8A-49A6-AE69-12932D633BE3}"/>
              </a:ext>
            </a:extLst>
          </p:cNvPr>
          <p:cNvCxnSpPr>
            <a:cxnSpLocks/>
            <a:stCxn id="31" idx="1"/>
            <a:endCxn id="87" idx="3"/>
          </p:cNvCxnSpPr>
          <p:nvPr/>
        </p:nvCxnSpPr>
        <p:spPr>
          <a:xfrm rot="10800000" flipV="1">
            <a:off x="6696303" y="3141972"/>
            <a:ext cx="1431942" cy="850213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5C8D0B4-22E0-48C6-BBA8-F54EA023D423}"/>
              </a:ext>
            </a:extLst>
          </p:cNvPr>
          <p:cNvCxnSpPr>
            <a:cxnSpLocks/>
            <a:stCxn id="32" idx="1"/>
            <a:endCxn id="87" idx="3"/>
          </p:cNvCxnSpPr>
          <p:nvPr/>
        </p:nvCxnSpPr>
        <p:spPr>
          <a:xfrm rot="10800000" flipV="1">
            <a:off x="6696304" y="3809970"/>
            <a:ext cx="1423971" cy="18221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90CD07-6D90-4175-BE0B-6E17C4F2D128}"/>
              </a:ext>
            </a:extLst>
          </p:cNvPr>
          <p:cNvCxnSpPr>
            <a:cxnSpLocks/>
            <a:stCxn id="36" idx="1"/>
            <a:endCxn id="91" idx="3"/>
          </p:cNvCxnSpPr>
          <p:nvPr/>
        </p:nvCxnSpPr>
        <p:spPr>
          <a:xfrm rot="10800000" flipV="1">
            <a:off x="7584771" y="4475936"/>
            <a:ext cx="543474" cy="2957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F922179-C2FF-4E60-86AF-6E1CBCF49A61}"/>
              </a:ext>
            </a:extLst>
          </p:cNvPr>
          <p:cNvSpPr/>
          <p:nvPr/>
        </p:nvSpPr>
        <p:spPr>
          <a:xfrm>
            <a:off x="7473837" y="4835397"/>
            <a:ext cx="5407260" cy="2152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09BB6D-C005-4B6A-A551-57DB3DC106F9}"/>
              </a:ext>
            </a:extLst>
          </p:cNvPr>
          <p:cNvSpPr txBox="1"/>
          <p:nvPr/>
        </p:nvSpPr>
        <p:spPr>
          <a:xfrm>
            <a:off x="9440945" y="4807485"/>
            <a:ext cx="174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list.view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D64C00-5322-4C49-A1A7-6ED699E75F06}"/>
              </a:ext>
            </a:extLst>
          </p:cNvPr>
          <p:cNvSpPr/>
          <p:nvPr/>
        </p:nvSpPr>
        <p:spPr>
          <a:xfrm>
            <a:off x="7473837" y="7138806"/>
            <a:ext cx="5407260" cy="14191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F6ABBB-C0AB-4415-AA17-0C2DD6340889}"/>
              </a:ext>
            </a:extLst>
          </p:cNvPr>
          <p:cNvSpPr txBox="1"/>
          <p:nvPr/>
        </p:nvSpPr>
        <p:spPr>
          <a:xfrm>
            <a:off x="9501866" y="7617551"/>
            <a:ext cx="174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Profile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E0450D3-F430-4EFE-9D38-CAB65CC70582}"/>
              </a:ext>
            </a:extLst>
          </p:cNvPr>
          <p:cNvSpPr/>
          <p:nvPr/>
        </p:nvSpPr>
        <p:spPr>
          <a:xfrm rot="10800000">
            <a:off x="6604662" y="3992186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4572BE70-75AA-4683-AE31-157F2FF81939}"/>
              </a:ext>
            </a:extLst>
          </p:cNvPr>
          <p:cNvSpPr/>
          <p:nvPr/>
        </p:nvSpPr>
        <p:spPr>
          <a:xfrm rot="16200000">
            <a:off x="7403331" y="4389096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A2F2CDC-3199-47C5-BA56-6E739DE66ADF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11244906" y="3772869"/>
            <a:ext cx="2964018" cy="885378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5EC5F06-9952-44B6-9E2C-9D1BF1EC10E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9472366" y="5685218"/>
            <a:ext cx="1108184" cy="1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E8E603-61E6-4EF8-A032-BB210D65F55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 flipV="1">
            <a:off x="9545983" y="6386622"/>
            <a:ext cx="1108185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9F74014C-946C-46FB-92DB-3EA138257D7C}"/>
              </a:ext>
            </a:extLst>
          </p:cNvPr>
          <p:cNvSpPr/>
          <p:nvPr/>
        </p:nvSpPr>
        <p:spPr>
          <a:xfrm>
            <a:off x="7010457" y="4770744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7DAB091-0967-4612-8DB9-F34AE9DB786A}"/>
              </a:ext>
            </a:extLst>
          </p:cNvPr>
          <p:cNvCxnSpPr>
            <a:cxnSpLocks/>
            <a:stCxn id="126" idx="3"/>
            <a:endCxn id="41" idx="0"/>
          </p:cNvCxnSpPr>
          <p:nvPr/>
        </p:nvCxnSpPr>
        <p:spPr>
          <a:xfrm rot="16200000" flipH="1">
            <a:off x="7643939" y="4408500"/>
            <a:ext cx="577718" cy="16613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51AB585-B445-47E7-A6DB-015DE0B978EC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7131275" y="4299619"/>
            <a:ext cx="69365" cy="319508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662E42F-A6A2-4A6B-B11D-8E97BB3D63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68417" y="6564557"/>
            <a:ext cx="3268699" cy="106835"/>
          </a:xfrm>
          <a:prstGeom prst="bentConnector3">
            <a:avLst>
              <a:gd name="adj1" fmla="val 34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2C9A69-89DF-4BBA-AD11-E401A161A6B4}"/>
              </a:ext>
            </a:extLst>
          </p:cNvPr>
          <p:cNvCxnSpPr>
            <a:cxnSpLocks/>
            <a:endCxn id="85" idx="3"/>
          </p:cNvCxnSpPr>
          <p:nvPr/>
        </p:nvCxnSpPr>
        <p:spPr>
          <a:xfrm rot="5400000">
            <a:off x="10650882" y="4950360"/>
            <a:ext cx="5128238" cy="667808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9E7A3FC7-6558-4E99-9807-236C2F2A81DE}"/>
              </a:ext>
            </a:extLst>
          </p:cNvPr>
          <p:cNvSpPr/>
          <p:nvPr/>
        </p:nvSpPr>
        <p:spPr>
          <a:xfrm>
            <a:off x="6219002" y="4783572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2263D819-F1F2-4F44-B2C7-7D30D6BCA04D}"/>
              </a:ext>
            </a:extLst>
          </p:cNvPr>
          <p:cNvCxnSpPr>
            <a:cxnSpLocks/>
            <a:stCxn id="143" idx="3"/>
          </p:cNvCxnSpPr>
          <p:nvPr/>
        </p:nvCxnSpPr>
        <p:spPr>
          <a:xfrm rot="16200000" flipH="1">
            <a:off x="5563762" y="5710049"/>
            <a:ext cx="2638676" cy="1144914"/>
          </a:xfrm>
          <a:prstGeom prst="bentConnector3">
            <a:avLst>
              <a:gd name="adj1" fmla="val 994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EEB6EE31-A78F-45A7-9413-DE6F69B5432F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4828779" y="6748827"/>
            <a:ext cx="2622064" cy="123290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279EBB1-E744-42DE-A6B6-89529BDD8631}"/>
              </a:ext>
            </a:extLst>
          </p:cNvPr>
          <p:cNvSpPr/>
          <p:nvPr/>
        </p:nvSpPr>
        <p:spPr>
          <a:xfrm>
            <a:off x="5730542" y="10595580"/>
            <a:ext cx="10705060" cy="9535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7AE94C2-A5BB-4C1C-BFFB-ED30ADEC606A}"/>
              </a:ext>
            </a:extLst>
          </p:cNvPr>
          <p:cNvSpPr txBox="1"/>
          <p:nvPr/>
        </p:nvSpPr>
        <p:spPr>
          <a:xfrm>
            <a:off x="10462517" y="10799762"/>
            <a:ext cx="12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Profile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6ED75CF-217E-4D13-B9F9-76DB5567C9E6}"/>
              </a:ext>
            </a:extLst>
          </p:cNvPr>
          <p:cNvSpPr/>
          <p:nvPr/>
        </p:nvSpPr>
        <p:spPr>
          <a:xfrm>
            <a:off x="17028551" y="10607775"/>
            <a:ext cx="1854000" cy="9570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27626F-E46B-4219-88C2-593136188368}"/>
              </a:ext>
            </a:extLst>
          </p:cNvPr>
          <p:cNvSpPr txBox="1"/>
          <p:nvPr/>
        </p:nvSpPr>
        <p:spPr>
          <a:xfrm>
            <a:off x="17633537" y="10624620"/>
            <a:ext cx="144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A1EFD27F-838E-4C17-98D6-7802369D972C}"/>
              </a:ext>
            </a:extLst>
          </p:cNvPr>
          <p:cNvCxnSpPr>
            <a:cxnSpLocks/>
            <a:endCxn id="167" idx="3"/>
          </p:cNvCxnSpPr>
          <p:nvPr/>
        </p:nvCxnSpPr>
        <p:spPr>
          <a:xfrm rot="10800000" flipV="1">
            <a:off x="13457763" y="10825033"/>
            <a:ext cx="3508064" cy="2782222"/>
          </a:xfrm>
          <a:prstGeom prst="bentConnector3">
            <a:avLst>
              <a:gd name="adj1" fmla="val 65205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6820A38-B05A-47FF-B3C9-FBB9C39155BC}"/>
              </a:ext>
            </a:extLst>
          </p:cNvPr>
          <p:cNvSpPr/>
          <p:nvPr/>
        </p:nvSpPr>
        <p:spPr>
          <a:xfrm>
            <a:off x="12040024" y="13440045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StaffProfilePanel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1C5DF73-E093-4E19-AD5A-C4E06FEE8ED8}"/>
              </a:ext>
            </a:extLst>
          </p:cNvPr>
          <p:cNvSpPr/>
          <p:nvPr/>
        </p:nvSpPr>
        <p:spPr>
          <a:xfrm>
            <a:off x="11717715" y="18504726"/>
            <a:ext cx="1740048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ApplicantProfilePanel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73A055-E7E8-4532-A055-E2D611409D95}"/>
              </a:ext>
            </a:extLst>
          </p:cNvPr>
          <p:cNvSpPr/>
          <p:nvPr/>
        </p:nvSpPr>
        <p:spPr>
          <a:xfrm>
            <a:off x="7666772" y="11564796"/>
            <a:ext cx="6010899" cy="32609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258E6CF-3745-48EF-AE17-4CD6630634DE}"/>
              </a:ext>
            </a:extLst>
          </p:cNvPr>
          <p:cNvSpPr txBox="1"/>
          <p:nvPr/>
        </p:nvSpPr>
        <p:spPr>
          <a:xfrm>
            <a:off x="9601200" y="11636395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staff.view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5B176E2E-EF36-44F8-A818-4B32B4A7822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10899600" y="3901027"/>
            <a:ext cx="3658324" cy="1313709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63A625AD-A649-4AAC-939E-0D1F27AB21C7}"/>
              </a:ext>
            </a:extLst>
          </p:cNvPr>
          <p:cNvSpPr/>
          <p:nvPr/>
        </p:nvSpPr>
        <p:spPr>
          <a:xfrm>
            <a:off x="6610676" y="4780529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6D9FFB81-6352-4D3C-98BC-5D530F7208B8}"/>
              </a:ext>
            </a:extLst>
          </p:cNvPr>
          <p:cNvCxnSpPr>
            <a:cxnSpLocks/>
            <a:stCxn id="186" idx="3"/>
            <a:endCxn id="30" idx="1"/>
          </p:cNvCxnSpPr>
          <p:nvPr/>
        </p:nvCxnSpPr>
        <p:spPr>
          <a:xfrm rot="16200000" flipH="1">
            <a:off x="6702032" y="4960411"/>
            <a:ext cx="1426498" cy="14259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77B36F4-E499-42D5-A310-474427A1496F}"/>
              </a:ext>
            </a:extLst>
          </p:cNvPr>
          <p:cNvSpPr/>
          <p:nvPr/>
        </p:nvSpPr>
        <p:spPr>
          <a:xfrm>
            <a:off x="3322425" y="13039568"/>
            <a:ext cx="1877892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98F2A3-7D82-445D-8FA5-2F026EB5490F}"/>
              </a:ext>
            </a:extLst>
          </p:cNvPr>
          <p:cNvSpPr txBox="1"/>
          <p:nvPr/>
        </p:nvSpPr>
        <p:spPr>
          <a:xfrm>
            <a:off x="3953166" y="13145589"/>
            <a:ext cx="84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57AA5A2-87AD-419A-8CFB-06745026961A}"/>
              </a:ext>
            </a:extLst>
          </p:cNvPr>
          <p:cNvSpPr/>
          <p:nvPr/>
        </p:nvSpPr>
        <p:spPr>
          <a:xfrm>
            <a:off x="9901180" y="12705149"/>
            <a:ext cx="1797164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StaffBasicInfoDisplay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D315475-A7E2-4253-9D76-6361C5355A1A}"/>
              </a:ext>
            </a:extLst>
          </p:cNvPr>
          <p:cNvSpPr/>
          <p:nvPr/>
        </p:nvSpPr>
        <p:spPr>
          <a:xfrm>
            <a:off x="9901181" y="14179921"/>
            <a:ext cx="1768388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LeaveInfoDisplay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E89ACA-14C0-4ECF-AD47-7C390EDCEF5C}"/>
              </a:ext>
            </a:extLst>
          </p:cNvPr>
          <p:cNvSpPr/>
          <p:nvPr/>
        </p:nvSpPr>
        <p:spPr>
          <a:xfrm>
            <a:off x="8033988" y="14179920"/>
            <a:ext cx="1417739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LeaveInfoCard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907DD1F-E56A-4776-850F-B9FC09B3346E}"/>
              </a:ext>
            </a:extLst>
          </p:cNvPr>
          <p:cNvSpPr/>
          <p:nvPr/>
        </p:nvSpPr>
        <p:spPr>
          <a:xfrm>
            <a:off x="7599114" y="16596201"/>
            <a:ext cx="6010899" cy="32609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94631B8-AF2A-4BB5-84D3-01F6CBD6659F}"/>
              </a:ext>
            </a:extLst>
          </p:cNvPr>
          <p:cNvSpPr txBox="1"/>
          <p:nvPr/>
        </p:nvSpPr>
        <p:spPr>
          <a:xfrm>
            <a:off x="9295135" y="16667800"/>
            <a:ext cx="203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applicant.view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1DBB90-90AA-4BD4-8BDF-B0F7F67B762A}"/>
              </a:ext>
            </a:extLst>
          </p:cNvPr>
          <p:cNvSpPr/>
          <p:nvPr/>
        </p:nvSpPr>
        <p:spPr>
          <a:xfrm>
            <a:off x="9593482" y="17736554"/>
            <a:ext cx="2037204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ApplicantBasicInfoDisplay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58379A9-A39E-42BE-9222-337454C242C7}"/>
              </a:ext>
            </a:extLst>
          </p:cNvPr>
          <p:cNvSpPr/>
          <p:nvPr/>
        </p:nvSpPr>
        <p:spPr>
          <a:xfrm>
            <a:off x="9601201" y="19211326"/>
            <a:ext cx="2000710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ApplicationInfoDisplay</a:t>
            </a:r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D9F867C-7850-4189-BCAC-A0337C603F54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8998618" y="3855413"/>
            <a:ext cx="68119" cy="46607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54B05886-9448-4FBF-B44B-760C979E3F17}"/>
              </a:ext>
            </a:extLst>
          </p:cNvPr>
          <p:cNvCxnSpPr>
            <a:cxnSpLocks/>
          </p:cNvCxnSpPr>
          <p:nvPr/>
        </p:nvCxnSpPr>
        <p:spPr>
          <a:xfrm rot="10800000">
            <a:off x="8738102" y="5240310"/>
            <a:ext cx="2905445" cy="278260"/>
          </a:xfrm>
          <a:prstGeom prst="bentConnector3">
            <a:avLst>
              <a:gd name="adj1" fmla="val 1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AC12F6FD-C0E1-4087-80A3-EE3C1054AB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39776" y="12592827"/>
            <a:ext cx="567686" cy="1050550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E06B2435-81C2-4467-971F-42B86E2066D6}"/>
              </a:ext>
            </a:extLst>
          </p:cNvPr>
          <p:cNvCxnSpPr>
            <a:cxnSpLocks/>
          </p:cNvCxnSpPr>
          <p:nvPr/>
        </p:nvCxnSpPr>
        <p:spPr>
          <a:xfrm rot="5400000">
            <a:off x="11922899" y="13551615"/>
            <a:ext cx="572667" cy="1079325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157CBB6-F994-44F0-B5D1-540B067EC122}"/>
              </a:ext>
            </a:extLst>
          </p:cNvPr>
          <p:cNvCxnSpPr>
            <a:stCxn id="198" idx="1"/>
            <a:endCxn id="199" idx="3"/>
          </p:cNvCxnSpPr>
          <p:nvPr/>
        </p:nvCxnSpPr>
        <p:spPr>
          <a:xfrm flipH="1" flipV="1">
            <a:off x="9451727" y="14347130"/>
            <a:ext cx="4494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87A6677-3F02-4733-B0D5-E1826D3752E3}"/>
              </a:ext>
            </a:extLst>
          </p:cNvPr>
          <p:cNvSpPr/>
          <p:nvPr/>
        </p:nvSpPr>
        <p:spPr>
          <a:xfrm>
            <a:off x="11710813" y="15591123"/>
            <a:ext cx="1768388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CommentListPanel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8619334-C1D5-4949-A803-B351771D58E7}"/>
              </a:ext>
            </a:extLst>
          </p:cNvPr>
          <p:cNvSpPr/>
          <p:nvPr/>
        </p:nvSpPr>
        <p:spPr>
          <a:xfrm>
            <a:off x="9343458" y="15591122"/>
            <a:ext cx="1768388" cy="334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CommentListCard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792421E-1BA0-4DD5-A6FA-F77ACE8A9A03}"/>
              </a:ext>
            </a:extLst>
          </p:cNvPr>
          <p:cNvCxnSpPr>
            <a:cxnSpLocks/>
          </p:cNvCxnSpPr>
          <p:nvPr/>
        </p:nvCxnSpPr>
        <p:spPr>
          <a:xfrm>
            <a:off x="13030200" y="13804944"/>
            <a:ext cx="0" cy="1786178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A2B566B9-F7CF-4C2B-A923-6B2D2E1D8F87}"/>
              </a:ext>
            </a:extLst>
          </p:cNvPr>
          <p:cNvCxnSpPr>
            <a:cxnSpLocks/>
          </p:cNvCxnSpPr>
          <p:nvPr/>
        </p:nvCxnSpPr>
        <p:spPr>
          <a:xfrm flipV="1">
            <a:off x="13030200" y="15925541"/>
            <a:ext cx="0" cy="2522479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583531C-374D-4079-9BD5-B0B7645259E0}"/>
              </a:ext>
            </a:extLst>
          </p:cNvPr>
          <p:cNvCxnSpPr>
            <a:cxnSpLocks/>
          </p:cNvCxnSpPr>
          <p:nvPr/>
        </p:nvCxnSpPr>
        <p:spPr>
          <a:xfrm rot="5400000">
            <a:off x="11860725" y="18642522"/>
            <a:ext cx="572667" cy="1079325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E50E8014-20F7-4FD5-AFC4-4AE5579E15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81023" y="17641794"/>
            <a:ext cx="567686" cy="1050550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F8C264A-9F16-4996-B5CB-E067E2DE4EEC}"/>
              </a:ext>
            </a:extLst>
          </p:cNvPr>
          <p:cNvSpPr/>
          <p:nvPr/>
        </p:nvSpPr>
        <p:spPr>
          <a:xfrm>
            <a:off x="3353244" y="15934881"/>
            <a:ext cx="1877892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735005-ADE0-4BAC-84A1-D3C75B4DF650}"/>
              </a:ext>
            </a:extLst>
          </p:cNvPr>
          <p:cNvSpPr txBox="1"/>
          <p:nvPr/>
        </p:nvSpPr>
        <p:spPr>
          <a:xfrm>
            <a:off x="3657600" y="15981876"/>
            <a:ext cx="118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Model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7B9520C-80F9-476D-9D07-A2CCF61BA351}"/>
              </a:ext>
            </a:extLst>
          </p:cNvPr>
          <p:cNvCxnSpPr>
            <a:cxnSpLocks/>
            <a:stCxn id="278" idx="1"/>
            <a:endCxn id="279" idx="3"/>
          </p:cNvCxnSpPr>
          <p:nvPr/>
        </p:nvCxnSpPr>
        <p:spPr>
          <a:xfrm flipH="1" flipV="1">
            <a:off x="11111846" y="15758332"/>
            <a:ext cx="5989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3980BCF1-5035-4CCC-90AB-5B75CB9DF04F}"/>
              </a:ext>
            </a:extLst>
          </p:cNvPr>
          <p:cNvSpPr/>
          <p:nvPr/>
        </p:nvSpPr>
        <p:spPr>
          <a:xfrm rot="16200000">
            <a:off x="5198474" y="13205133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2A26D1FE-5790-4D36-AC42-DE5127DAC6A3}"/>
              </a:ext>
            </a:extLst>
          </p:cNvPr>
          <p:cNvSpPr/>
          <p:nvPr/>
        </p:nvSpPr>
        <p:spPr>
          <a:xfrm rot="16200000">
            <a:off x="5216651" y="13517455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sp>
        <p:nvSpPr>
          <p:cNvPr id="296" name="Isosceles Triangle 295">
            <a:extLst>
              <a:ext uri="{FF2B5EF4-FFF2-40B4-BE49-F238E27FC236}">
                <a16:creationId xmlns:a16="http://schemas.microsoft.com/office/drawing/2014/main" id="{83AC5C65-1CD3-417C-9E0F-4BC594EAFCB8}"/>
              </a:ext>
            </a:extLst>
          </p:cNvPr>
          <p:cNvSpPr/>
          <p:nvPr/>
        </p:nvSpPr>
        <p:spPr>
          <a:xfrm rot="16200000">
            <a:off x="5199119" y="13829776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401" dirty="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356CE49-AFC7-44BB-BFE5-D4E48421D8D1}"/>
              </a:ext>
            </a:extLst>
          </p:cNvPr>
          <p:cNvCxnSpPr>
            <a:stCxn id="167" idx="1"/>
            <a:endCxn id="295" idx="3"/>
          </p:cNvCxnSpPr>
          <p:nvPr/>
        </p:nvCxnSpPr>
        <p:spPr>
          <a:xfrm flipH="1" flipV="1">
            <a:off x="5398091" y="13607253"/>
            <a:ext cx="664193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5F8F5F6-CD75-4877-B802-843DAB149028}"/>
              </a:ext>
            </a:extLst>
          </p:cNvPr>
          <p:cNvCxnSpPr>
            <a:stCxn id="198" idx="0"/>
          </p:cNvCxnSpPr>
          <p:nvPr/>
        </p:nvCxnSpPr>
        <p:spPr>
          <a:xfrm flipV="1">
            <a:off x="10785375" y="13607253"/>
            <a:ext cx="0" cy="57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30105BC-1E1D-44C1-B9FF-352FEB04FCDE}"/>
              </a:ext>
            </a:extLst>
          </p:cNvPr>
          <p:cNvCxnSpPr>
            <a:cxnSpLocks/>
          </p:cNvCxnSpPr>
          <p:nvPr/>
        </p:nvCxnSpPr>
        <p:spPr>
          <a:xfrm flipV="1">
            <a:off x="10989816" y="13049239"/>
            <a:ext cx="0" cy="55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27F1227-0031-441A-9C50-5F61C35C28DB}"/>
              </a:ext>
            </a:extLst>
          </p:cNvPr>
          <p:cNvCxnSpPr/>
          <p:nvPr/>
        </p:nvCxnSpPr>
        <p:spPr>
          <a:xfrm flipV="1">
            <a:off x="8722132" y="13607252"/>
            <a:ext cx="0" cy="57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29C0B92C-4831-4BCB-947A-4F395A36E5C2}"/>
              </a:ext>
            </a:extLst>
          </p:cNvPr>
          <p:cNvCxnSpPr>
            <a:stCxn id="296" idx="3"/>
            <a:endCxn id="168" idx="1"/>
          </p:cNvCxnSpPr>
          <p:nvPr/>
        </p:nvCxnSpPr>
        <p:spPr>
          <a:xfrm>
            <a:off x="5380559" y="13919574"/>
            <a:ext cx="6337156" cy="4752362"/>
          </a:xfrm>
          <a:prstGeom prst="bentConnector3">
            <a:avLst>
              <a:gd name="adj1" fmla="val 10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582DC1EE-238E-422C-997E-56360660F71A}"/>
              </a:ext>
            </a:extLst>
          </p:cNvPr>
          <p:cNvCxnSpPr>
            <a:cxnSpLocks/>
            <a:endCxn id="168" idx="3"/>
          </p:cNvCxnSpPr>
          <p:nvPr/>
        </p:nvCxnSpPr>
        <p:spPr>
          <a:xfrm rot="5400000">
            <a:off x="12188887" y="12905271"/>
            <a:ext cx="7035541" cy="4497788"/>
          </a:xfrm>
          <a:prstGeom prst="bentConnector2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99B80124-84B0-4DBB-9E3A-F5150DC9C0AF}"/>
              </a:ext>
            </a:extLst>
          </p:cNvPr>
          <p:cNvCxnSpPr/>
          <p:nvPr/>
        </p:nvCxnSpPr>
        <p:spPr>
          <a:xfrm flipV="1">
            <a:off x="10828237" y="18099267"/>
            <a:ext cx="0" cy="57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D04163F-3F69-480C-BAA0-BAC624EE3940}"/>
              </a:ext>
            </a:extLst>
          </p:cNvPr>
          <p:cNvCxnSpPr>
            <a:cxnSpLocks/>
          </p:cNvCxnSpPr>
          <p:nvPr/>
        </p:nvCxnSpPr>
        <p:spPr>
          <a:xfrm flipV="1">
            <a:off x="10227652" y="18671935"/>
            <a:ext cx="0" cy="54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C5EC49D9-89C0-4997-A913-78C58D825FE3}"/>
              </a:ext>
            </a:extLst>
          </p:cNvPr>
          <p:cNvCxnSpPr>
            <a:cxnSpLocks/>
            <a:stCxn id="294" idx="3"/>
            <a:endCxn id="279" idx="1"/>
          </p:cNvCxnSpPr>
          <p:nvPr/>
        </p:nvCxnSpPr>
        <p:spPr>
          <a:xfrm>
            <a:off x="5379914" y="13294931"/>
            <a:ext cx="3963544" cy="2463401"/>
          </a:xfrm>
          <a:prstGeom prst="bentConnector3">
            <a:avLst>
              <a:gd name="adj1" fmla="val 246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073F79B8-79AE-44EE-AA23-AEEBBEC9B8D0}"/>
              </a:ext>
            </a:extLst>
          </p:cNvPr>
          <p:cNvCxnSpPr>
            <a:stCxn id="197" idx="1"/>
            <a:endCxn id="289" idx="3"/>
          </p:cNvCxnSpPr>
          <p:nvPr/>
        </p:nvCxnSpPr>
        <p:spPr>
          <a:xfrm rot="10800000" flipV="1">
            <a:off x="5231136" y="12872358"/>
            <a:ext cx="4670044" cy="3571183"/>
          </a:xfrm>
          <a:prstGeom prst="bentConnector3">
            <a:avLst>
              <a:gd name="adj1" fmla="val 627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17A9A088-901E-4795-9B8A-9E5AA66862F2}"/>
              </a:ext>
            </a:extLst>
          </p:cNvPr>
          <p:cNvCxnSpPr>
            <a:stCxn id="38" idx="2"/>
          </p:cNvCxnSpPr>
          <p:nvPr/>
        </p:nvCxnSpPr>
        <p:spPr>
          <a:xfrm rot="5400000">
            <a:off x="10042190" y="4541644"/>
            <a:ext cx="67066" cy="271333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F2F31A71-0D80-473A-A473-90BD11CD21D9}"/>
              </a:ext>
            </a:extLst>
          </p:cNvPr>
          <p:cNvCxnSpPr/>
          <p:nvPr/>
        </p:nvCxnSpPr>
        <p:spPr>
          <a:xfrm rot="5400000">
            <a:off x="10128251" y="5277483"/>
            <a:ext cx="67066" cy="271333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FC860BC5-BFBB-4419-921A-5A6FF8BE79AB}"/>
              </a:ext>
            </a:extLst>
          </p:cNvPr>
          <p:cNvCxnSpPr>
            <a:cxnSpLocks/>
          </p:cNvCxnSpPr>
          <p:nvPr/>
        </p:nvCxnSpPr>
        <p:spPr>
          <a:xfrm rot="10800000">
            <a:off x="6969102" y="13272834"/>
            <a:ext cx="6262394" cy="167213"/>
          </a:xfrm>
          <a:prstGeom prst="bentConnector3">
            <a:avLst>
              <a:gd name="adj1" fmla="val 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342C1CF4-A639-47FE-83BD-33838B6DB3BF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8532421" y="12951020"/>
            <a:ext cx="689634" cy="3816274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2EC04B4A-E654-439E-A360-F87324A9A71C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>
            <a:off x="7591182" y="13907337"/>
            <a:ext cx="544674" cy="175867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E6498F78-9593-492A-BA73-18A8B6F9EDBA}"/>
              </a:ext>
            </a:extLst>
          </p:cNvPr>
          <p:cNvCxnSpPr>
            <a:cxnSpLocks/>
            <a:stCxn id="279" idx="2"/>
          </p:cNvCxnSpPr>
          <p:nvPr/>
        </p:nvCxnSpPr>
        <p:spPr>
          <a:xfrm rot="5400000">
            <a:off x="8510350" y="14399371"/>
            <a:ext cx="191132" cy="324347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6DBB25BE-5085-4283-A299-99B4FFE975C1}"/>
              </a:ext>
            </a:extLst>
          </p:cNvPr>
          <p:cNvCxnSpPr>
            <a:stCxn id="278" idx="2"/>
          </p:cNvCxnSpPr>
          <p:nvPr/>
        </p:nvCxnSpPr>
        <p:spPr>
          <a:xfrm rot="5400000">
            <a:off x="9625895" y="13268748"/>
            <a:ext cx="312318" cy="5625906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6E9E3BE8-71BB-434F-B902-8C4156EE6E9B}"/>
              </a:ext>
            </a:extLst>
          </p:cNvPr>
          <p:cNvCxnSpPr>
            <a:stCxn id="168" idx="2"/>
            <a:endCxn id="289" idx="2"/>
          </p:cNvCxnSpPr>
          <p:nvPr/>
        </p:nvCxnSpPr>
        <p:spPr>
          <a:xfrm rot="5400000" flipH="1">
            <a:off x="7496493" y="13747900"/>
            <a:ext cx="1886943" cy="8295549"/>
          </a:xfrm>
          <a:prstGeom prst="bentConnector3">
            <a:avLst>
              <a:gd name="adj1" fmla="val -12115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: Elbow 376">
            <a:extLst>
              <a:ext uri="{FF2B5EF4-FFF2-40B4-BE49-F238E27FC236}">
                <a16:creationId xmlns:a16="http://schemas.microsoft.com/office/drawing/2014/main" id="{4AFC6F32-95C8-440C-9977-14639238B119}"/>
              </a:ext>
            </a:extLst>
          </p:cNvPr>
          <p:cNvCxnSpPr>
            <a:stCxn id="230" idx="1"/>
          </p:cNvCxnSpPr>
          <p:nvPr/>
        </p:nvCxnSpPr>
        <p:spPr>
          <a:xfrm rot="10800000">
            <a:off x="8719057" y="19378536"/>
            <a:ext cx="882144" cy="1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5C094328-9DE5-4A24-82E6-DFE3DEA28144}"/>
              </a:ext>
            </a:extLst>
          </p:cNvPr>
          <p:cNvCxnSpPr>
            <a:cxnSpLocks/>
          </p:cNvCxnSpPr>
          <p:nvPr/>
        </p:nvCxnSpPr>
        <p:spPr>
          <a:xfrm flipV="1">
            <a:off x="8719057" y="19059844"/>
            <a:ext cx="3075" cy="3186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08155C2-D5EB-4FC5-9769-9C5DC6BF28B0}"/>
              </a:ext>
            </a:extLst>
          </p:cNvPr>
          <p:cNvCxnSpPr>
            <a:cxnSpLocks/>
          </p:cNvCxnSpPr>
          <p:nvPr/>
        </p:nvCxnSpPr>
        <p:spPr>
          <a:xfrm flipV="1">
            <a:off x="9782054" y="18067332"/>
            <a:ext cx="0" cy="9925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6ABE0723DFB4E929F6D5DD8D23511" ma:contentTypeVersion="9" ma:contentTypeDescription="Create a new document." ma:contentTypeScope="" ma:versionID="8c84e6854d694a79494cb1871a6ae49d">
  <xsd:schema xmlns:xsd="http://www.w3.org/2001/XMLSchema" xmlns:xs="http://www.w3.org/2001/XMLSchema" xmlns:p="http://schemas.microsoft.com/office/2006/metadata/properties" xmlns:ns3="213fc25c-f57f-4532-87ca-e4e3d4459366" targetNamespace="http://schemas.microsoft.com/office/2006/metadata/properties" ma:root="true" ma:fieldsID="b92f12d39a74129427361514dcb33770" ns3:_="">
    <xsd:import namespace="213fc25c-f57f-4532-87ca-e4e3d4459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fc25c-f57f-4532-87ca-e4e3d4459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DFB1A6-0EC2-45A3-B85C-316251983863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213fc25c-f57f-4532-87ca-e4e3d445936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39CB221-D4BC-4722-A9DE-BE264ED55B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94CA1C-EC97-4829-A806-0672FBDF7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fc25c-f57f-4532-87ca-e4e3d4459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44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 ben</dc:creator>
  <cp:lastModifiedBy>hanan ben</cp:lastModifiedBy>
  <cp:revision>15</cp:revision>
  <dcterms:created xsi:type="dcterms:W3CDTF">2020-10-20T16:00:39Z</dcterms:created>
  <dcterms:modified xsi:type="dcterms:W3CDTF">2020-11-07T06:43:16Z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0x010100AEF6ABE0723DFB4E929F6D5DD8D23511</vt:lpwstr>
  </property>
</Properties>
</file>