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CAB"/>
    <a:srgbClr val="C02451"/>
    <a:srgbClr val="C10023"/>
    <a:srgbClr val="BF494E"/>
    <a:srgbClr val="6280CA"/>
    <a:srgbClr val="7194EA"/>
    <a:srgbClr val="7A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0"/>
  </p:normalViewPr>
  <p:slideViewPr>
    <p:cSldViewPr snapToGrid="0" snapToObjects="1">
      <p:cViewPr>
        <p:scale>
          <a:sx n="150" d="100"/>
          <a:sy n="150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2092-A27C-8144-B186-020D608E3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43266-C57C-1047-87D2-C2EDA5B1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2CD3-FDBC-3A4B-B05E-F68627B8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D68E-17CA-A54D-889E-742C3C9D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302D-4C6F-9546-AA0A-3C0C0401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502D-B7D3-BB48-8935-739D1358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E81CB-6C07-AF4F-9771-3BC33FC18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F7DB-A3AA-8A41-B24E-99E7EEC5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33B82-FD33-1D4C-96BB-C21B968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90E6-6332-F949-B925-6BEE47A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3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32BB7-57A8-6140-8C5C-6F9C0BDC3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67329-59A8-3141-8E51-D634DFF3A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1A0F-D8D4-0842-A18A-83B15351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FA9A-8BB9-F540-BAC1-1F5D1E8A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418C-DD99-554D-B513-30E2F11E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40F1-C8DB-BC43-AC2C-44F2F63C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A534-97CD-6645-A12F-BFA24D00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173D-7376-AF4E-A3BC-72A9C7F4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026F-BA80-3E4B-B91B-7C1167AA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9C16-0085-C842-8521-7FA5924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AEF5-CDE1-C940-AE8E-5BF16C39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2ECE-BCA6-F743-9904-DDC6F7C5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A7D4-DBB7-034E-9603-9DB33EE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0296-E3B0-6A4D-A545-4E72FB90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BADA-1555-9E42-963A-E67A64C1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12C7-B0E0-BF4D-AABC-C08206FA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4271-BE45-8F4A-83B9-1390DDEA6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D3F89-A62B-2345-8F08-C3C596C0F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AFFF-ABC9-3F4A-BD7D-AD25D488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DA1D-6313-FC4E-A77D-C7076E3A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A1001-DF9B-5D46-9AE2-CCDED801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CB2-1A4C-9948-AA71-E4A42136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DA3AE-CE2D-B445-8134-A48F286F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BF3D0-4228-874B-8AD3-42398623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5D327-90BC-B84F-9315-9834C6058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95E8-7508-6E46-B39B-C549B2B3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AB0BB-F7CD-8F47-92BC-947592E2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1E4A4-2953-4240-B106-0CA83C92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F21F9-B335-7D46-B1B3-EAD7B2AE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26CD-5F7A-5343-A618-3407D972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60C-58E3-C441-A0C1-EDCA670A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6018E-C29F-CB4F-B060-EBD8E573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5C24A-546F-7248-8288-1EB0F07C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A8979-A8DE-954A-B9D7-B4C70D7D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6CB10-3423-0B4C-A840-91028892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F9905-BF6E-D444-B9D5-23E762CC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63C3-95EB-E747-954F-5FB0051C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D80E-A2F7-1F4D-853D-839DAEC0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B3AF8-66CC-5D46-AC41-A8012BB1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F72F7-E6B4-F54A-A98F-DF259547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4F150-152D-C944-9917-E029531A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3305-399E-3C43-8DD3-4FEDEE12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5D76-FCA0-9D4B-9C4D-421D8E3F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5435C-DE76-E846-9EE8-9B0F10E6D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7F6BC-E59F-6F48-A45D-7A7802BB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57F66-6F8B-B84F-A435-5CEA47AD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7C08-1DC2-EB4C-9AA1-45C8C49C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3FBF-65EC-3C42-B4E2-3181554C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5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CBF35-9BDD-F24E-9953-FA213514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AABD-D381-614E-B258-74A94FE4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FB11-5EBF-FB46-8132-B8EC08925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155C-5183-E941-BF73-0AE892EA2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66D8-2380-5540-B0D6-C90CF1B20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2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E9DB1B-43BD-4F4C-8023-36468DF22249}"/>
              </a:ext>
            </a:extLst>
          </p:cNvPr>
          <p:cNvSpPr/>
          <p:nvPr/>
        </p:nvSpPr>
        <p:spPr>
          <a:xfrm>
            <a:off x="3482519" y="1228225"/>
            <a:ext cx="1054778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</a:rPr>
              <a:t>AddressBook</a:t>
            </a:r>
            <a:endParaRPr lang="en-US" sz="1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AB209-E4FD-7F48-A277-C0160B5D80A4}"/>
              </a:ext>
            </a:extLst>
          </p:cNvPr>
          <p:cNvSpPr/>
          <p:nvPr/>
        </p:nvSpPr>
        <p:spPr>
          <a:xfrm>
            <a:off x="5401001" y="1228225"/>
            <a:ext cx="1696281" cy="401782"/>
          </a:xfrm>
          <a:prstGeom prst="rect">
            <a:avLst/>
          </a:prstGeom>
          <a:solidFill>
            <a:srgbClr val="C0245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</a:rPr>
              <a:t>persons:UniquePersonList</a:t>
            </a:r>
            <a:endParaRPr lang="en-US" sz="1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51419-6479-354E-8E1F-9A5319284287}"/>
              </a:ext>
            </a:extLst>
          </p:cNvPr>
          <p:cNvSpPr/>
          <p:nvPr/>
        </p:nvSpPr>
        <p:spPr>
          <a:xfrm>
            <a:off x="4580786" y="2400279"/>
            <a:ext cx="762047" cy="4017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</a:rPr>
              <a:t>:Person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9A79B3-EAC5-2842-B3BD-87515FD91FB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537297" y="1429116"/>
            <a:ext cx="86370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5F3CC4-C0DE-DB43-ADDC-79260EACFEFD}"/>
              </a:ext>
            </a:extLst>
          </p:cNvPr>
          <p:cNvSpPr txBox="1"/>
          <p:nvPr/>
        </p:nvSpPr>
        <p:spPr>
          <a:xfrm>
            <a:off x="4957039" y="326478"/>
            <a:ext cx="154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State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5CE62B-4001-8845-AC7B-910DAC63B353}"/>
              </a:ext>
            </a:extLst>
          </p:cNvPr>
          <p:cNvSpPr txBox="1"/>
          <p:nvPr/>
        </p:nvSpPr>
        <p:spPr>
          <a:xfrm>
            <a:off x="9295365" y="-5193"/>
            <a:ext cx="13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9C4CD9-0C05-3F41-815F-100429BB290F}"/>
              </a:ext>
            </a:extLst>
          </p:cNvPr>
          <p:cNvSpPr/>
          <p:nvPr/>
        </p:nvSpPr>
        <p:spPr>
          <a:xfrm>
            <a:off x="5867790" y="2402404"/>
            <a:ext cx="762047" cy="4017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</a:rPr>
              <a:t>:Person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0AFCA2-766C-7847-B049-774D3A2A88E8}"/>
              </a:ext>
            </a:extLst>
          </p:cNvPr>
          <p:cNvSpPr/>
          <p:nvPr/>
        </p:nvSpPr>
        <p:spPr>
          <a:xfrm>
            <a:off x="7156843" y="2397270"/>
            <a:ext cx="766918" cy="4017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</a:rPr>
              <a:t>:Person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409F63-9532-9B41-9B22-7CA0BDC39F0C}"/>
              </a:ext>
            </a:extLst>
          </p:cNvPr>
          <p:cNvCxnSpPr>
            <a:cxnSpLocks/>
            <a:stCxn id="66" idx="0"/>
            <a:endCxn id="11" idx="2"/>
          </p:cNvCxnSpPr>
          <p:nvPr/>
        </p:nvCxnSpPr>
        <p:spPr>
          <a:xfrm flipV="1">
            <a:off x="6248814" y="1630007"/>
            <a:ext cx="328" cy="7723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491374-1299-0E48-9326-AECC311DF17B}"/>
              </a:ext>
            </a:extLst>
          </p:cNvPr>
          <p:cNvCxnSpPr>
            <a:cxnSpLocks/>
          </p:cNvCxnSpPr>
          <p:nvPr/>
        </p:nvCxnSpPr>
        <p:spPr>
          <a:xfrm flipV="1">
            <a:off x="4961809" y="2065296"/>
            <a:ext cx="0" cy="33710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2BE4C-0499-BD45-8C50-11BE092CF809}"/>
              </a:ext>
            </a:extLst>
          </p:cNvPr>
          <p:cNvCxnSpPr>
            <a:cxnSpLocks/>
          </p:cNvCxnSpPr>
          <p:nvPr/>
        </p:nvCxnSpPr>
        <p:spPr>
          <a:xfrm flipV="1">
            <a:off x="7532405" y="2060161"/>
            <a:ext cx="0" cy="33710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F9D954-CF35-7D41-AAF8-9BCB1DD2BE42}"/>
              </a:ext>
            </a:extLst>
          </p:cNvPr>
          <p:cNvCxnSpPr>
            <a:cxnSpLocks/>
          </p:cNvCxnSpPr>
          <p:nvPr/>
        </p:nvCxnSpPr>
        <p:spPr>
          <a:xfrm flipV="1">
            <a:off x="5915522" y="1636494"/>
            <a:ext cx="0" cy="44055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1ECB77E-2C3B-244C-9E2A-65E9922DB9AA}"/>
              </a:ext>
            </a:extLst>
          </p:cNvPr>
          <p:cNvCxnSpPr>
            <a:cxnSpLocks/>
          </p:cNvCxnSpPr>
          <p:nvPr/>
        </p:nvCxnSpPr>
        <p:spPr>
          <a:xfrm flipV="1">
            <a:off x="6589765" y="1636495"/>
            <a:ext cx="0" cy="4301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CE593B6-5295-9B45-B2B2-EC503131D586}"/>
              </a:ext>
            </a:extLst>
          </p:cNvPr>
          <p:cNvCxnSpPr>
            <a:cxnSpLocks/>
          </p:cNvCxnSpPr>
          <p:nvPr/>
        </p:nvCxnSpPr>
        <p:spPr>
          <a:xfrm flipH="1">
            <a:off x="4957039" y="2070694"/>
            <a:ext cx="953712" cy="13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1EEF4D-D462-364C-8750-5454CA4412CA}"/>
              </a:ext>
            </a:extLst>
          </p:cNvPr>
          <p:cNvCxnSpPr>
            <a:cxnSpLocks/>
          </p:cNvCxnSpPr>
          <p:nvPr/>
        </p:nvCxnSpPr>
        <p:spPr>
          <a:xfrm flipH="1">
            <a:off x="6586590" y="2065296"/>
            <a:ext cx="953712" cy="13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0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E9DB1B-43BD-4F4C-8023-36468DF22249}"/>
              </a:ext>
            </a:extLst>
          </p:cNvPr>
          <p:cNvSpPr/>
          <p:nvPr/>
        </p:nvSpPr>
        <p:spPr>
          <a:xfrm>
            <a:off x="3482519" y="1228225"/>
            <a:ext cx="1054778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</a:rPr>
              <a:t>AddressBook</a:t>
            </a:r>
            <a:endParaRPr lang="en-US" sz="1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AB209-E4FD-7F48-A277-C0160B5D80A4}"/>
              </a:ext>
            </a:extLst>
          </p:cNvPr>
          <p:cNvSpPr/>
          <p:nvPr/>
        </p:nvSpPr>
        <p:spPr>
          <a:xfrm>
            <a:off x="5401001" y="1228225"/>
            <a:ext cx="1696281" cy="401782"/>
          </a:xfrm>
          <a:prstGeom prst="rect">
            <a:avLst/>
          </a:prstGeom>
          <a:solidFill>
            <a:srgbClr val="C0245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</a:rPr>
              <a:t>persons:UniquePersonList</a:t>
            </a:r>
            <a:endParaRPr lang="en-US" sz="1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51419-6479-354E-8E1F-9A5319284287}"/>
              </a:ext>
            </a:extLst>
          </p:cNvPr>
          <p:cNvSpPr/>
          <p:nvPr/>
        </p:nvSpPr>
        <p:spPr>
          <a:xfrm>
            <a:off x="4580786" y="2400279"/>
            <a:ext cx="762047" cy="4017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</a:rPr>
              <a:t>:Person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9A79B3-EAC5-2842-B3BD-87515FD91FB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537297" y="1429116"/>
            <a:ext cx="86370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5F3CC4-C0DE-DB43-ADDC-79260EACFEFD}"/>
              </a:ext>
            </a:extLst>
          </p:cNvPr>
          <p:cNvSpPr txBox="1"/>
          <p:nvPr/>
        </p:nvSpPr>
        <p:spPr>
          <a:xfrm>
            <a:off x="3772492" y="291499"/>
            <a:ext cx="42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command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delete_person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s/3”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5CE62B-4001-8845-AC7B-910DAC63B353}"/>
              </a:ext>
            </a:extLst>
          </p:cNvPr>
          <p:cNvSpPr txBox="1"/>
          <p:nvPr/>
        </p:nvSpPr>
        <p:spPr>
          <a:xfrm>
            <a:off x="9295365" y="-5193"/>
            <a:ext cx="13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9C4CD9-0C05-3F41-815F-100429BB290F}"/>
              </a:ext>
            </a:extLst>
          </p:cNvPr>
          <p:cNvSpPr/>
          <p:nvPr/>
        </p:nvSpPr>
        <p:spPr>
          <a:xfrm>
            <a:off x="5867790" y="2402404"/>
            <a:ext cx="762047" cy="4017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</a:rPr>
              <a:t>:Person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409F63-9532-9B41-9B22-7CA0BDC39F0C}"/>
              </a:ext>
            </a:extLst>
          </p:cNvPr>
          <p:cNvCxnSpPr>
            <a:cxnSpLocks/>
            <a:stCxn id="66" idx="0"/>
            <a:endCxn id="11" idx="2"/>
          </p:cNvCxnSpPr>
          <p:nvPr/>
        </p:nvCxnSpPr>
        <p:spPr>
          <a:xfrm flipV="1">
            <a:off x="6248814" y="1630007"/>
            <a:ext cx="328" cy="77239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491374-1299-0E48-9326-AECC311DF17B}"/>
              </a:ext>
            </a:extLst>
          </p:cNvPr>
          <p:cNvCxnSpPr>
            <a:cxnSpLocks/>
          </p:cNvCxnSpPr>
          <p:nvPr/>
        </p:nvCxnSpPr>
        <p:spPr>
          <a:xfrm flipV="1">
            <a:off x="4961809" y="2065296"/>
            <a:ext cx="0" cy="33710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F9D954-CF35-7D41-AAF8-9BCB1DD2BE42}"/>
              </a:ext>
            </a:extLst>
          </p:cNvPr>
          <p:cNvCxnSpPr>
            <a:cxnSpLocks/>
          </p:cNvCxnSpPr>
          <p:nvPr/>
        </p:nvCxnSpPr>
        <p:spPr>
          <a:xfrm flipV="1">
            <a:off x="5915522" y="1636494"/>
            <a:ext cx="0" cy="44055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CE593B6-5295-9B45-B2B2-EC503131D586}"/>
              </a:ext>
            </a:extLst>
          </p:cNvPr>
          <p:cNvCxnSpPr>
            <a:cxnSpLocks/>
          </p:cNvCxnSpPr>
          <p:nvPr/>
        </p:nvCxnSpPr>
        <p:spPr>
          <a:xfrm flipH="1">
            <a:off x="4957039" y="2070694"/>
            <a:ext cx="953712" cy="13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6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Kuek Yan Ling</dc:creator>
  <cp:lastModifiedBy>Kuek Yan Ling</cp:lastModifiedBy>
  <cp:revision>11</cp:revision>
  <dcterms:created xsi:type="dcterms:W3CDTF">2021-04-01T15:14:42Z</dcterms:created>
  <dcterms:modified xsi:type="dcterms:W3CDTF">2021-04-02T00:35:08Z</dcterms:modified>
</cp:coreProperties>
</file>