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4DF7F56-FD54-4021-B90C-5476B41B818E}"/>
              </a:ext>
            </a:extLst>
          </p:cNvPr>
          <p:cNvGrpSpPr/>
          <p:nvPr/>
        </p:nvGrpSpPr>
        <p:grpSpPr>
          <a:xfrm>
            <a:off x="2541069" y="115503"/>
            <a:ext cx="6679933" cy="6626994"/>
            <a:chOff x="2541069" y="115503"/>
            <a:chExt cx="6679933" cy="66269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106D52-A986-4F9E-9A53-5CEAE648359B}"/>
                </a:ext>
              </a:extLst>
            </p:cNvPr>
            <p:cNvSpPr/>
            <p:nvPr/>
          </p:nvSpPr>
          <p:spPr>
            <a:xfrm>
              <a:off x="2541069" y="115503"/>
              <a:ext cx="6679933" cy="66269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FB8059-7720-446E-BD93-C5C08F205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492" y="221381"/>
              <a:ext cx="3561930" cy="641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5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Zihao Wu</dc:creator>
  <cp:lastModifiedBy>吴 梓豪</cp:lastModifiedBy>
  <cp:revision>2</cp:revision>
  <dcterms:created xsi:type="dcterms:W3CDTF">2022-02-01T02:59:04Z</dcterms:created>
  <dcterms:modified xsi:type="dcterms:W3CDTF">2022-02-01T03:00:49Z</dcterms:modified>
</cp:coreProperties>
</file>