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B6F0-90BE-4238-A0AB-A4B6F232EBF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D8FF2-CF0A-4879-82D6-8F48EC3089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6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Model Component V2 (included Task)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D8FF2-CF0A-4879-82D6-8F48EC30893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29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Storage Component V2 (included Tasks)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D8FF2-CF0A-4879-82D6-8F48EC30893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CB98-B19B-4D79-8A31-0CFC9D820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11E38-38AB-49AF-89F2-18FE8CDE3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0551-1D34-45AE-9050-F39637BF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6467-44AF-43E4-8609-CF0ABA9E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88F4-04B9-4B93-B018-5687E97D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5FD7-EA57-4D67-8F58-43CEB665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04EB-C16F-465D-8720-1165D3A0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14C7-F929-4FC0-AD2C-FEF7284D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9AEF-057F-41F0-BD0F-BD1BD3C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019B-BB6B-40EB-8075-B98D16D7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6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7407E-5C0E-44CA-B923-E507012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EC533-F790-4BBD-B0A3-A17DF174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85D0B-A92B-424D-96D2-7DEB57E8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A7A0-EFE5-4420-8584-290D3727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FC91-E8C7-4DCB-8129-21F9A875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65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58FB-B9D0-45B5-B865-82ED5D64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FA7C-D283-4038-A00B-E4FA306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8D9F-99BA-4ED1-97BA-87D5DAC5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8B93-638C-40B6-AF77-4A43384C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54BE-0FA1-4D69-9371-2530B19B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44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A1E9-8103-4967-BBC6-22E24C61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B7E8-C281-4C92-81B7-2BB9A006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28B9-71C8-40DD-BD15-BC2B2499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5C43-FB84-4099-8BC0-07FBF10E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A97B-A3DE-4593-AA31-912EC1B7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2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D66D-86B9-4373-8A2C-9918A5E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67E2-4FC6-419C-ACB1-F9709D737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B091-BA8D-407C-9121-97EB8E27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9B69D-1A12-4596-B5B1-D9B24789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E2C7-DB25-4133-A17F-8655AEB1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7DE17-2D2A-4BB7-9E54-DEBFA9F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4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224A-F9C8-466E-B2EA-8065EA36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DB1F-2558-4228-9625-800636EB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CB35-337B-42B7-B757-79BEF73F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8E1B3-32D3-4DC9-9523-7F8D49FA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2D665-1297-45D6-B00A-4B9B8958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9CEEE-BCB5-454C-8A53-2AF84EDD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0B994-1E97-4EB5-996A-27F16722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A1BE2-F577-4E2B-9134-F1FA80D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4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A504-3198-43E0-8DF8-7BE947DE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DD510-5851-4543-B5DE-4689C7B1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EE09A-F1C9-47C6-8496-ADA3528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0E8A-D928-4423-87B3-594BF5E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35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F3F6B-F1C7-46A8-BC4B-E6588CC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B684A-215D-4EC1-AF43-400C802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BA43A-F251-491C-9D23-3B2EC14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4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DD9-E4CB-433B-AFE8-B4DF26B1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CF59-DDE6-4E38-A84E-B081C0F2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2EED3-38E1-4D27-9FB1-FC63E6A7F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0B60-6804-48F3-B6BD-06A5FFCA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4B9F-D141-4834-989E-6B111263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4902-D722-49C2-A132-A7A097DB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1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9A6E-A44A-4BFF-8BD9-64C0278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FA59E-CEFF-4AB0-987A-D7F01A334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390E-91B9-4969-9709-E7B33F65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F0A1-6218-4038-AC41-F84ED781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2B67-8B88-425B-8F94-4AF67CDF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F486D-2A9D-4FA8-BD0C-17BC9870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1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17DA-DEA6-45AB-873C-1EDFADE0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B499-82BB-4C07-BC18-3003DFB9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E6CA-0578-4842-9A79-B0ED1332F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93AF-3E00-4856-AFE0-7B3323C9FED1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AA92-13E6-412F-9A15-E8F40AD6B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2657-D6C4-40B2-A444-D04C859F2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3BD0-3E10-4C61-B288-97B5AB7265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25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3D33A6-F35C-4B91-BB28-5B917BBC94BC}"/>
              </a:ext>
            </a:extLst>
          </p:cNvPr>
          <p:cNvSpPr/>
          <p:nvPr/>
        </p:nvSpPr>
        <p:spPr>
          <a:xfrm>
            <a:off x="1360714" y="489857"/>
            <a:ext cx="9470572" cy="58782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E1E36-5876-497F-9960-169239BA0F74}"/>
              </a:ext>
            </a:extLst>
          </p:cNvPr>
          <p:cNvSpPr txBox="1"/>
          <p:nvPr/>
        </p:nvSpPr>
        <p:spPr>
          <a:xfrm>
            <a:off x="5687785" y="489857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93DB30-D4FA-4EAA-98CA-59FD3AA17460}"/>
              </a:ext>
            </a:extLst>
          </p:cNvPr>
          <p:cNvCxnSpPr/>
          <p:nvPr/>
        </p:nvCxnSpPr>
        <p:spPr>
          <a:xfrm>
            <a:off x="4995860" y="-233653"/>
            <a:ext cx="0" cy="947057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CC1B60-CE7C-429D-AB22-3961F0CEFCBB}"/>
              </a:ext>
            </a:extLst>
          </p:cNvPr>
          <p:cNvSpPr/>
          <p:nvPr/>
        </p:nvSpPr>
        <p:spPr>
          <a:xfrm>
            <a:off x="4179432" y="713404"/>
            <a:ext cx="1632857" cy="7837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D3E7D-3DE8-4093-B265-088A02233BEE}"/>
              </a:ext>
            </a:extLst>
          </p:cNvPr>
          <p:cNvSpPr/>
          <p:nvPr/>
        </p:nvSpPr>
        <p:spPr>
          <a:xfrm>
            <a:off x="8268388" y="1590732"/>
            <a:ext cx="2100942" cy="7837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 err="1"/>
              <a:t>ReadOnlyUserPrefs</a:t>
            </a:r>
            <a:r>
              <a:rPr lang="en-SG" dirty="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0802F-F004-4D22-BEF0-B5B75B6B74AD}"/>
              </a:ext>
            </a:extLst>
          </p:cNvPr>
          <p:cNvSpPr/>
          <p:nvPr/>
        </p:nvSpPr>
        <p:spPr>
          <a:xfrm>
            <a:off x="5929997" y="1590732"/>
            <a:ext cx="2100942" cy="7837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 err="1"/>
              <a:t>ReadOnlyTaskList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4E33F-3A55-468D-AE69-E25C6ABEF5BA}"/>
              </a:ext>
            </a:extLst>
          </p:cNvPr>
          <p:cNvSpPr/>
          <p:nvPr/>
        </p:nvSpPr>
        <p:spPr>
          <a:xfrm>
            <a:off x="1822670" y="1626498"/>
            <a:ext cx="2283278" cy="7837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 err="1"/>
              <a:t>ReadOnlyContactList</a:t>
            </a: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D0A5C6-E1F8-468B-8547-81A13A39E72C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flipH="1">
            <a:off x="2964309" y="1105290"/>
            <a:ext cx="1215123" cy="521208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F20907-642A-4F27-97E8-489D30C99586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812289" y="1105290"/>
            <a:ext cx="3506570" cy="48544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582D6D-7CA4-440D-8B79-DF1B0AE6FF7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5812289" y="1105290"/>
            <a:ext cx="1168179" cy="48544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48F6D-70E7-4D0C-AFA6-D883C2783DAC}"/>
              </a:ext>
            </a:extLst>
          </p:cNvPr>
          <p:cNvSpPr/>
          <p:nvPr/>
        </p:nvSpPr>
        <p:spPr>
          <a:xfrm>
            <a:off x="2164206" y="2806844"/>
            <a:ext cx="1600205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ContactList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8497D7-3D4B-4191-A9A7-36D385B481F4}"/>
              </a:ext>
            </a:extLst>
          </p:cNvPr>
          <p:cNvSpPr/>
          <p:nvPr/>
        </p:nvSpPr>
        <p:spPr>
          <a:xfrm>
            <a:off x="6180365" y="2806844"/>
            <a:ext cx="1600205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PriorityTaskList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9848DA-E542-4B1F-9175-8337D227FFE3}"/>
              </a:ext>
            </a:extLst>
          </p:cNvPr>
          <p:cNvSpPr/>
          <p:nvPr/>
        </p:nvSpPr>
        <p:spPr>
          <a:xfrm>
            <a:off x="8518756" y="2806844"/>
            <a:ext cx="1600205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UserPrefs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92BF6-F8F2-4E0F-8329-DC7374005CC2}"/>
              </a:ext>
            </a:extLst>
          </p:cNvPr>
          <p:cNvSpPr/>
          <p:nvPr/>
        </p:nvSpPr>
        <p:spPr>
          <a:xfrm>
            <a:off x="4179432" y="2806844"/>
            <a:ext cx="1632857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ModelManager</a:t>
            </a:r>
            <a:endParaRPr lang="en-SG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ACBC446-CAFB-4253-84D4-1E29D2BAC5C3}"/>
              </a:ext>
            </a:extLst>
          </p:cNvPr>
          <p:cNvGrpSpPr/>
          <p:nvPr/>
        </p:nvGrpSpPr>
        <p:grpSpPr>
          <a:xfrm>
            <a:off x="2865638" y="2414936"/>
            <a:ext cx="151346" cy="405248"/>
            <a:chOff x="2887045" y="2410269"/>
            <a:chExt cx="151346" cy="40524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4DC9B2-078B-4A77-A703-40FA1E2431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963102" y="2552816"/>
              <a:ext cx="1207" cy="262701"/>
            </a:xfrm>
            <a:prstGeom prst="straightConnector1">
              <a:avLst/>
            </a:prstGeom>
            <a:ln w="25400" cap="sq">
              <a:solidFill>
                <a:srgbClr val="C00000"/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D8662E-6565-4CD3-9518-0ABAE8BBA179}"/>
                </a:ext>
              </a:extLst>
            </p:cNvPr>
            <p:cNvCxnSpPr>
              <a:cxnSpLocks/>
            </p:cNvCxnSpPr>
            <p:nvPr/>
          </p:nvCxnSpPr>
          <p:spPr>
            <a:xfrm>
              <a:off x="2887045" y="2559690"/>
              <a:ext cx="14816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F2C03D-35D6-4C36-8E00-9412EA8F2875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2964309" y="2410269"/>
              <a:ext cx="74082" cy="14254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880DA4B-2ABA-4A87-BA41-381CAD80253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887811" y="2410269"/>
              <a:ext cx="76498" cy="14254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AA51C8-7CE1-42C1-84B5-DE916DCFA38B}"/>
              </a:ext>
            </a:extLst>
          </p:cNvPr>
          <p:cNvGrpSpPr/>
          <p:nvPr/>
        </p:nvGrpSpPr>
        <p:grpSpPr>
          <a:xfrm>
            <a:off x="6905177" y="2374776"/>
            <a:ext cx="150580" cy="432068"/>
            <a:chOff x="2887811" y="2994352"/>
            <a:chExt cx="150580" cy="43206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9E6CAFC-F599-4B3F-AAC8-9318375AFA5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2963102" y="3136900"/>
              <a:ext cx="1207" cy="289520"/>
            </a:xfrm>
            <a:prstGeom prst="straightConnector1">
              <a:avLst/>
            </a:prstGeom>
            <a:ln w="25400" cap="sq">
              <a:solidFill>
                <a:srgbClr val="C00000"/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349C05-EB16-488A-8877-8B8A14CA6875}"/>
                </a:ext>
              </a:extLst>
            </p:cNvPr>
            <p:cNvCxnSpPr>
              <a:cxnSpLocks/>
            </p:cNvCxnSpPr>
            <p:nvPr/>
          </p:nvCxnSpPr>
          <p:spPr>
            <a:xfrm>
              <a:off x="2890225" y="3136900"/>
              <a:ext cx="14816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7B2FED-A7A4-45ED-8337-893A3BC12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4309" y="2994352"/>
              <a:ext cx="74082" cy="14254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E9EDE2-3CF3-4962-9095-F0E0DD17B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811" y="2994352"/>
              <a:ext cx="76498" cy="14254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D2AA02-D546-4A26-9356-66A75D914F1D}"/>
              </a:ext>
            </a:extLst>
          </p:cNvPr>
          <p:cNvGrpSpPr/>
          <p:nvPr/>
        </p:nvGrpSpPr>
        <p:grpSpPr>
          <a:xfrm>
            <a:off x="9212831" y="2363868"/>
            <a:ext cx="150580" cy="434303"/>
            <a:chOff x="2887811" y="2994352"/>
            <a:chExt cx="150580" cy="43430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2697574-B0E6-4C27-99D7-628D256A5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4309" y="3136900"/>
              <a:ext cx="0" cy="291755"/>
            </a:xfrm>
            <a:prstGeom prst="straightConnector1">
              <a:avLst/>
            </a:prstGeom>
            <a:ln w="25400" cap="sq">
              <a:solidFill>
                <a:srgbClr val="C00000"/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B8FBDE-6D2A-4763-BA74-1D8F87E89414}"/>
                </a:ext>
              </a:extLst>
            </p:cNvPr>
            <p:cNvCxnSpPr>
              <a:cxnSpLocks/>
            </p:cNvCxnSpPr>
            <p:nvPr/>
          </p:nvCxnSpPr>
          <p:spPr>
            <a:xfrm>
              <a:off x="2890225" y="3136900"/>
              <a:ext cx="14816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62EF06-8483-49A1-9200-549D58D8E2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4309" y="2994352"/>
              <a:ext cx="74082" cy="14254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E06B08-8C0E-4A54-A407-01A101F6D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811" y="2994352"/>
              <a:ext cx="76498" cy="14254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B4BF4E-DBF3-40C2-BDBE-DB09FAA3D115}"/>
              </a:ext>
            </a:extLst>
          </p:cNvPr>
          <p:cNvGrpSpPr/>
          <p:nvPr/>
        </p:nvGrpSpPr>
        <p:grpSpPr>
          <a:xfrm>
            <a:off x="4748102" y="1508446"/>
            <a:ext cx="150580" cy="1289725"/>
            <a:chOff x="2887811" y="2994352"/>
            <a:chExt cx="150580" cy="128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26C90EA-1521-47D2-9874-2732D5CD3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4309" y="3136900"/>
              <a:ext cx="0" cy="1147177"/>
            </a:xfrm>
            <a:prstGeom prst="straightConnector1">
              <a:avLst/>
            </a:prstGeom>
            <a:ln w="25400" cap="sq">
              <a:solidFill>
                <a:srgbClr val="C00000"/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9F72C5-2D8E-4FCB-B6E6-02E66EF30939}"/>
                </a:ext>
              </a:extLst>
            </p:cNvPr>
            <p:cNvCxnSpPr>
              <a:cxnSpLocks/>
            </p:cNvCxnSpPr>
            <p:nvPr/>
          </p:nvCxnSpPr>
          <p:spPr>
            <a:xfrm>
              <a:off x="2890225" y="3136900"/>
              <a:ext cx="14816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207226-64D5-4070-A25E-FE8015C92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4309" y="2994352"/>
              <a:ext cx="74082" cy="14254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C25A5F9-54A3-4E42-81AC-A0C034E6D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811" y="2994352"/>
              <a:ext cx="76498" cy="14254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DDB368B-62DB-44C7-B025-5D59D1E9673B}"/>
              </a:ext>
            </a:extLst>
          </p:cNvPr>
          <p:cNvSpPr/>
          <p:nvPr/>
        </p:nvSpPr>
        <p:spPr>
          <a:xfrm>
            <a:off x="1947207" y="3676833"/>
            <a:ext cx="1951036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UniquePersonsList</a:t>
            </a:r>
            <a:endParaRPr lang="en-SG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0F495C-B05F-4B4C-893C-693331C8322E}"/>
              </a:ext>
            </a:extLst>
          </p:cNvPr>
          <p:cNvSpPr/>
          <p:nvPr/>
        </p:nvSpPr>
        <p:spPr>
          <a:xfrm>
            <a:off x="3633888" y="4581622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Person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BF8A82-5860-4471-8C15-A6259273E21F}"/>
              </a:ext>
            </a:extLst>
          </p:cNvPr>
          <p:cNvSpPr/>
          <p:nvPr/>
        </p:nvSpPr>
        <p:spPr>
          <a:xfrm>
            <a:off x="8992592" y="3971220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Task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3726CA-F2D0-4D14-930F-03F1DA82BF1E}"/>
              </a:ext>
            </a:extLst>
          </p:cNvPr>
          <p:cNvSpPr/>
          <p:nvPr/>
        </p:nvSpPr>
        <p:spPr>
          <a:xfrm>
            <a:off x="1475147" y="5655776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BE18F1-1FD4-4A64-80B2-7B0457999A5D}"/>
              </a:ext>
            </a:extLst>
          </p:cNvPr>
          <p:cNvSpPr/>
          <p:nvPr/>
        </p:nvSpPr>
        <p:spPr>
          <a:xfrm>
            <a:off x="2533699" y="5655776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70A4A9-1B05-488B-AFBA-C5DB73E7CCE3}"/>
              </a:ext>
            </a:extLst>
          </p:cNvPr>
          <p:cNvSpPr/>
          <p:nvPr/>
        </p:nvSpPr>
        <p:spPr>
          <a:xfrm>
            <a:off x="3592251" y="5655776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59D4F5-63FF-421B-BC4A-5F79D541B6D1}"/>
              </a:ext>
            </a:extLst>
          </p:cNvPr>
          <p:cNvSpPr/>
          <p:nvPr/>
        </p:nvSpPr>
        <p:spPr>
          <a:xfrm>
            <a:off x="4650803" y="5655776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9E50C-799C-4A42-A941-FB539B72D7C0}"/>
              </a:ext>
            </a:extLst>
          </p:cNvPr>
          <p:cNvSpPr/>
          <p:nvPr/>
        </p:nvSpPr>
        <p:spPr>
          <a:xfrm>
            <a:off x="5708305" y="5655776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4010D5-5601-4F35-965D-BC6A2DEEECB3}"/>
              </a:ext>
            </a:extLst>
          </p:cNvPr>
          <p:cNvSpPr/>
          <p:nvPr/>
        </p:nvSpPr>
        <p:spPr>
          <a:xfrm>
            <a:off x="6765807" y="5655776"/>
            <a:ext cx="944119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Tag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B37A9C-B00F-4006-886C-02B6C73267BE}"/>
              </a:ext>
            </a:extLst>
          </p:cNvPr>
          <p:cNvSpPr/>
          <p:nvPr/>
        </p:nvSpPr>
        <p:spPr>
          <a:xfrm>
            <a:off x="8030939" y="4981909"/>
            <a:ext cx="1326924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F8CCFB9-6444-4032-B54C-1D1E2076580E}"/>
              </a:ext>
            </a:extLst>
          </p:cNvPr>
          <p:cNvSpPr/>
          <p:nvPr/>
        </p:nvSpPr>
        <p:spPr>
          <a:xfrm>
            <a:off x="9431112" y="4969772"/>
            <a:ext cx="1326924" cy="440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Deadline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8C134B-1EC8-404C-A78D-C8DAA46D404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502597" y="3247710"/>
            <a:ext cx="493264" cy="1333912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DB4275-BF10-4666-8D75-F9A1FD2FE8A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922725" y="4117699"/>
            <a:ext cx="975518" cy="439680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D962E8-5470-4513-B5C3-F573D11A2C78}"/>
              </a:ext>
            </a:extLst>
          </p:cNvPr>
          <p:cNvCxnSpPr>
            <a:cxnSpLocks/>
          </p:cNvCxnSpPr>
          <p:nvPr/>
        </p:nvCxnSpPr>
        <p:spPr>
          <a:xfrm>
            <a:off x="3085253" y="3308821"/>
            <a:ext cx="0" cy="368012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41F4EEF-69B8-4969-A661-CD7F76A7A44E}"/>
              </a:ext>
            </a:extLst>
          </p:cNvPr>
          <p:cNvSpPr txBox="1"/>
          <p:nvPr/>
        </p:nvSpPr>
        <p:spPr>
          <a:xfrm>
            <a:off x="3078358" y="3379688"/>
            <a:ext cx="5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B2B45B6-1AFF-4FB5-909B-D1DE09824600}"/>
              </a:ext>
            </a:extLst>
          </p:cNvPr>
          <p:cNvSpPr txBox="1"/>
          <p:nvPr/>
        </p:nvSpPr>
        <p:spPr>
          <a:xfrm>
            <a:off x="3112442" y="4362156"/>
            <a:ext cx="5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all 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0D9166-A842-4B5A-9307-FEBBB3BF2648}"/>
              </a:ext>
            </a:extLst>
          </p:cNvPr>
          <p:cNvSpPr txBox="1"/>
          <p:nvPr/>
        </p:nvSpPr>
        <p:spPr>
          <a:xfrm>
            <a:off x="4340870" y="4216963"/>
            <a:ext cx="11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filtered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B3EB5A7-D571-46BC-A240-9D02650C6151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947207" y="5022488"/>
            <a:ext cx="1667577" cy="633288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77E3D29-41F8-4A73-8049-F1F7A0A2502A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3005759" y="5074149"/>
            <a:ext cx="801925" cy="581627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11C9BC-A532-43D1-B016-76CBD935C0A7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064310" y="5085080"/>
            <a:ext cx="1" cy="570696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BB93E0-FE03-44AE-A6D1-34758E530AA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241776" y="5085080"/>
            <a:ext cx="881087" cy="570696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EEB4FC-1F69-488E-84F5-2D7DB5A78EEC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445239" y="5045545"/>
            <a:ext cx="1735126" cy="610231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6CC1AA-BE8C-429F-AE56-D4861B02E877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638139" y="4951988"/>
            <a:ext cx="2599728" cy="703788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B0CFC5E-719A-4E25-AD9D-D65746D0240E}"/>
              </a:ext>
            </a:extLst>
          </p:cNvPr>
          <p:cNvSpPr txBox="1"/>
          <p:nvPr/>
        </p:nvSpPr>
        <p:spPr>
          <a:xfrm>
            <a:off x="8396359" y="3908689"/>
            <a:ext cx="5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all *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BB57C2E-16B9-41C4-A909-84367541C6B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80468" y="3247710"/>
            <a:ext cx="2012124" cy="730807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CDFEC6-0C4D-477F-9E89-EF4DE4A0C1D8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8694401" y="4471862"/>
            <a:ext cx="298041" cy="510047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045CC20-FEF9-470B-82A2-35FF488BF45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9936711" y="4474617"/>
            <a:ext cx="157863" cy="495155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6F58C2-B924-452B-B50C-A168E01E7D61}"/>
              </a:ext>
            </a:extLst>
          </p:cNvPr>
          <p:cNvSpPr/>
          <p:nvPr/>
        </p:nvSpPr>
        <p:spPr>
          <a:xfrm>
            <a:off x="1360714" y="489857"/>
            <a:ext cx="9470572" cy="58782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0F69D-EEB6-402B-A9DA-91F7E56AB07B}"/>
              </a:ext>
            </a:extLst>
          </p:cNvPr>
          <p:cNvSpPr/>
          <p:nvPr/>
        </p:nvSpPr>
        <p:spPr>
          <a:xfrm>
            <a:off x="5279570" y="859188"/>
            <a:ext cx="1632857" cy="589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7CA0-0D7C-4CA0-883C-D76C26D7374E}"/>
              </a:ext>
            </a:extLst>
          </p:cNvPr>
          <p:cNvSpPr/>
          <p:nvPr/>
        </p:nvSpPr>
        <p:spPr>
          <a:xfrm>
            <a:off x="1751798" y="859188"/>
            <a:ext cx="2935705" cy="515660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6C7F6-771D-4C22-934E-8E5C7AA738CD}"/>
              </a:ext>
            </a:extLst>
          </p:cNvPr>
          <p:cNvSpPr/>
          <p:nvPr/>
        </p:nvSpPr>
        <p:spPr>
          <a:xfrm>
            <a:off x="7504497" y="850700"/>
            <a:ext cx="2935705" cy="16131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4399E-6CFE-484D-8C3C-7E51C573317F}"/>
              </a:ext>
            </a:extLst>
          </p:cNvPr>
          <p:cNvSpPr/>
          <p:nvPr/>
        </p:nvSpPr>
        <p:spPr>
          <a:xfrm>
            <a:off x="7504497" y="2614855"/>
            <a:ext cx="2935705" cy="340093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74210-C073-49A0-945A-5658C08FBE7C}"/>
              </a:ext>
            </a:extLst>
          </p:cNvPr>
          <p:cNvSpPr txBox="1"/>
          <p:nvPr/>
        </p:nvSpPr>
        <p:spPr>
          <a:xfrm>
            <a:off x="8018560" y="859188"/>
            <a:ext cx="189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UserPrefs</a:t>
            </a:r>
            <a:r>
              <a:rPr lang="en-SG" dirty="0"/>
              <a:t>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FB6FB-3B1F-4882-8034-556266073EA9}"/>
              </a:ext>
            </a:extLst>
          </p:cNvPr>
          <p:cNvSpPr txBox="1"/>
          <p:nvPr/>
        </p:nvSpPr>
        <p:spPr>
          <a:xfrm>
            <a:off x="2196522" y="859188"/>
            <a:ext cx="200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ContactList</a:t>
            </a:r>
            <a:r>
              <a:rPr lang="en-SG" dirty="0"/>
              <a:t>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322D-2F69-4501-BFA3-7EE2CD34E156}"/>
              </a:ext>
            </a:extLst>
          </p:cNvPr>
          <p:cNvSpPr txBox="1"/>
          <p:nvPr/>
        </p:nvSpPr>
        <p:spPr>
          <a:xfrm>
            <a:off x="8059754" y="2582814"/>
            <a:ext cx="169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TaskList</a:t>
            </a:r>
            <a:r>
              <a:rPr lang="en-SG" dirty="0"/>
              <a:t>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B6A140-491F-421C-AA25-DA15F9FA0738}"/>
              </a:ext>
            </a:extLst>
          </p:cNvPr>
          <p:cNvCxnSpPr>
            <a:cxnSpLocks/>
          </p:cNvCxnSpPr>
          <p:nvPr/>
        </p:nvCxnSpPr>
        <p:spPr>
          <a:xfrm>
            <a:off x="6134184" y="-139379"/>
            <a:ext cx="0" cy="10131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E2DB33-0F69-488B-BD85-0511E5F0133D}"/>
              </a:ext>
            </a:extLst>
          </p:cNvPr>
          <p:cNvSpPr txBox="1"/>
          <p:nvPr/>
        </p:nvSpPr>
        <p:spPr>
          <a:xfrm>
            <a:off x="5270887" y="489848"/>
            <a:ext cx="90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Storage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D69D8A-3F8B-47A9-BAC3-86D205A09B83}"/>
              </a:ext>
            </a:extLst>
          </p:cNvPr>
          <p:cNvGrpSpPr/>
          <p:nvPr/>
        </p:nvGrpSpPr>
        <p:grpSpPr>
          <a:xfrm rot="14973489">
            <a:off x="4579793" y="792399"/>
            <a:ext cx="303026" cy="1112057"/>
            <a:chOff x="3304932" y="2431098"/>
            <a:chExt cx="174802" cy="3322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E5E480-7733-4348-A5B7-6DFEE348434A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6626511" flipH="1">
              <a:off x="3267504" y="2555938"/>
              <a:ext cx="244854" cy="169997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solid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CD2AE9-7AA0-4610-9FDC-786399585E75}"/>
                </a:ext>
              </a:extLst>
            </p:cNvPr>
            <p:cNvCxnSpPr>
              <a:cxnSpLocks/>
            </p:cNvCxnSpPr>
            <p:nvPr/>
          </p:nvCxnSpPr>
          <p:spPr>
            <a:xfrm rot="6626511" flipH="1" flipV="1">
              <a:off x="3387235" y="2454491"/>
              <a:ext cx="18988" cy="108661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96A002-9B27-416A-8BC1-73F366989D40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89599" y="2411299"/>
              <a:ext cx="65492" cy="11477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DB6D02-B3FF-4093-B49F-FE94CF6CA16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rot="6626511" flipH="1">
              <a:off x="3323738" y="2467404"/>
              <a:ext cx="78718" cy="6105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FA5F27E-8F97-4748-8256-9985821FEFA1}"/>
              </a:ext>
            </a:extLst>
          </p:cNvPr>
          <p:cNvSpPr/>
          <p:nvPr/>
        </p:nvSpPr>
        <p:spPr>
          <a:xfrm>
            <a:off x="2219603" y="1254701"/>
            <a:ext cx="2000094" cy="589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 err="1"/>
              <a:t>ContactListStorage</a:t>
            </a:r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641729-9BFB-4CA5-928E-1908068807B3}"/>
              </a:ext>
            </a:extLst>
          </p:cNvPr>
          <p:cNvSpPr/>
          <p:nvPr/>
        </p:nvSpPr>
        <p:spPr>
          <a:xfrm>
            <a:off x="7968262" y="1183211"/>
            <a:ext cx="2000094" cy="589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 err="1"/>
              <a:t>UserPrefsStorage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33645C-ED21-474D-BB69-C95C6084097F}"/>
              </a:ext>
            </a:extLst>
          </p:cNvPr>
          <p:cNvSpPr/>
          <p:nvPr/>
        </p:nvSpPr>
        <p:spPr>
          <a:xfrm>
            <a:off x="7911607" y="2963186"/>
            <a:ext cx="2000094" cy="589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&lt;&lt;Interface&gt;&gt;</a:t>
            </a:r>
            <a:br>
              <a:rPr lang="en-SG" dirty="0"/>
            </a:br>
            <a:r>
              <a:rPr lang="en-SG" dirty="0" err="1"/>
              <a:t>TaskListStorage</a:t>
            </a:r>
            <a:endParaRPr lang="en-SG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B04B20-66F8-4814-8A44-9148821CF585}"/>
              </a:ext>
            </a:extLst>
          </p:cNvPr>
          <p:cNvGrpSpPr/>
          <p:nvPr/>
        </p:nvGrpSpPr>
        <p:grpSpPr>
          <a:xfrm rot="6671526">
            <a:off x="7293850" y="756901"/>
            <a:ext cx="303026" cy="1112057"/>
            <a:chOff x="3304932" y="2431098"/>
            <a:chExt cx="174802" cy="3322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EBA208-AF3E-452E-B204-C1063A44A58A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267504" y="2555938"/>
              <a:ext cx="244854" cy="169997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solid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BECFA7-7085-4CE6-A6DE-34665CC3B152}"/>
                </a:ext>
              </a:extLst>
            </p:cNvPr>
            <p:cNvCxnSpPr>
              <a:cxnSpLocks/>
            </p:cNvCxnSpPr>
            <p:nvPr/>
          </p:nvCxnSpPr>
          <p:spPr>
            <a:xfrm rot="6626511" flipH="1" flipV="1">
              <a:off x="3387235" y="2454491"/>
              <a:ext cx="18988" cy="108661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CE9450-74DE-4DD9-99FF-84B45348020D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89599" y="2411299"/>
              <a:ext cx="65492" cy="11477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790E1D-6155-4CD2-BADC-719C21461CB1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23738" y="2467404"/>
              <a:ext cx="78718" cy="6105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97559F-AFCF-466C-8451-92F190689C1B}"/>
              </a:ext>
            </a:extLst>
          </p:cNvPr>
          <p:cNvGrpSpPr/>
          <p:nvPr/>
        </p:nvGrpSpPr>
        <p:grpSpPr>
          <a:xfrm rot="8160371">
            <a:off x="6320814" y="1379167"/>
            <a:ext cx="1618389" cy="2169269"/>
            <a:chOff x="2942831" y="2431098"/>
            <a:chExt cx="933575" cy="77675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938D63-8273-42A1-911E-CD3A0AA729D5}"/>
                </a:ext>
              </a:extLst>
            </p:cNvPr>
            <p:cNvCxnSpPr>
              <a:cxnSpLocks/>
            </p:cNvCxnSpPr>
            <p:nvPr/>
          </p:nvCxnSpPr>
          <p:spPr>
            <a:xfrm rot="13401066">
              <a:off x="2942831" y="2630161"/>
              <a:ext cx="933575" cy="577696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solid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7A0BCF-981C-4286-A73A-E494303176DA}"/>
                </a:ext>
              </a:extLst>
            </p:cNvPr>
            <p:cNvCxnSpPr>
              <a:cxnSpLocks/>
            </p:cNvCxnSpPr>
            <p:nvPr/>
          </p:nvCxnSpPr>
          <p:spPr>
            <a:xfrm rot="6626511" flipH="1" flipV="1">
              <a:off x="3387235" y="2454491"/>
              <a:ext cx="18988" cy="108661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776EAC-436D-4DDB-B3D4-C45574DCC878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89599" y="2411299"/>
              <a:ext cx="65492" cy="11477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51F9E7-9ED7-40C5-8E60-D32411F3143E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23738" y="2467404"/>
              <a:ext cx="78718" cy="6105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C9F6F-D120-4A4A-8208-D7721AD5C27D}"/>
              </a:ext>
            </a:extLst>
          </p:cNvPr>
          <p:cNvSpPr/>
          <p:nvPr/>
        </p:nvSpPr>
        <p:spPr>
          <a:xfrm>
            <a:off x="7851629" y="2128441"/>
            <a:ext cx="2197011" cy="2541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JsonUserPrefsStorage</a:t>
            </a:r>
            <a:endParaRPr lang="en-SG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71BA9C-0509-4835-8D8D-C29CBDECF51A}"/>
              </a:ext>
            </a:extLst>
          </p:cNvPr>
          <p:cNvGrpSpPr/>
          <p:nvPr/>
        </p:nvGrpSpPr>
        <p:grpSpPr>
          <a:xfrm>
            <a:off x="8876744" y="1772595"/>
            <a:ext cx="183120" cy="355842"/>
            <a:chOff x="3320182" y="2426163"/>
            <a:chExt cx="105634" cy="2134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C5E699-5D17-46C3-832A-AF1B5C283EB7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362518" y="2500303"/>
              <a:ext cx="10477" cy="139278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D2D074-7D73-4B4E-8F4B-D3EDFF30A840}"/>
                </a:ext>
              </a:extLst>
            </p:cNvPr>
            <p:cNvCxnSpPr>
              <a:cxnSpLocks/>
            </p:cNvCxnSpPr>
            <p:nvPr/>
          </p:nvCxnSpPr>
          <p:spPr>
            <a:xfrm>
              <a:off x="3320182" y="2496119"/>
              <a:ext cx="105634" cy="162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AF1F6D-773B-43A7-A3A5-EFF0B8F7036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H="1" flipV="1">
              <a:off x="3372995" y="2426164"/>
              <a:ext cx="52820" cy="7413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832FE4-CFB0-48AC-A97F-B4EC652D1856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3326234" y="2426163"/>
              <a:ext cx="46762" cy="7077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2EB0C15-1403-4CA9-870F-B245C6D412E4}"/>
              </a:ext>
            </a:extLst>
          </p:cNvPr>
          <p:cNvSpPr/>
          <p:nvPr/>
        </p:nvSpPr>
        <p:spPr>
          <a:xfrm>
            <a:off x="2021891" y="2415867"/>
            <a:ext cx="2349355" cy="2541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JsonContactListStorage</a:t>
            </a:r>
            <a:endParaRPr lang="en-SG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E8B693D-9925-4898-AEBC-64425CC209E8}"/>
              </a:ext>
            </a:extLst>
          </p:cNvPr>
          <p:cNvGrpSpPr/>
          <p:nvPr/>
        </p:nvGrpSpPr>
        <p:grpSpPr>
          <a:xfrm>
            <a:off x="3100611" y="1854266"/>
            <a:ext cx="238077" cy="561601"/>
            <a:chOff x="3342398" y="2431098"/>
            <a:chExt cx="137336" cy="1677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2B227D2-6206-45AE-9E8F-C958F0F25F9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3392837" y="2510843"/>
              <a:ext cx="4915" cy="88053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0CF0E4C-13BA-4B85-A9AA-1D60E83421A6}"/>
                </a:ext>
              </a:extLst>
            </p:cNvPr>
            <p:cNvCxnSpPr>
              <a:cxnSpLocks/>
            </p:cNvCxnSpPr>
            <p:nvPr/>
          </p:nvCxnSpPr>
          <p:spPr>
            <a:xfrm rot="6626511" flipH="1" flipV="1">
              <a:off x="3387235" y="2454491"/>
              <a:ext cx="18988" cy="108661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D74D62-278F-4CF1-BEA7-6B84D10CCB93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89599" y="2411299"/>
              <a:ext cx="65492" cy="11477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D52319-356C-4CE4-9F67-F9C24F876BAF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23738" y="2467404"/>
              <a:ext cx="78718" cy="6105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DFD0820-9DFC-4C06-9D2A-BF91B24D8FD1}"/>
              </a:ext>
            </a:extLst>
          </p:cNvPr>
          <p:cNvSpPr/>
          <p:nvPr/>
        </p:nvSpPr>
        <p:spPr>
          <a:xfrm>
            <a:off x="7896527" y="3927871"/>
            <a:ext cx="2000094" cy="2541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JsonTaskListStorage</a:t>
            </a:r>
            <a:endParaRPr lang="en-SG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891EEF-B608-43A2-AF0F-ACBEA280DF07}"/>
              </a:ext>
            </a:extLst>
          </p:cNvPr>
          <p:cNvGrpSpPr/>
          <p:nvPr/>
        </p:nvGrpSpPr>
        <p:grpSpPr>
          <a:xfrm>
            <a:off x="8785177" y="3563619"/>
            <a:ext cx="183120" cy="364257"/>
            <a:chOff x="3320182" y="2426163"/>
            <a:chExt cx="105634" cy="218465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E684531-41A8-488F-8916-1961573530F4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 flipV="1">
              <a:off x="3372995" y="2500303"/>
              <a:ext cx="11447" cy="144325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277D13-A971-4174-9363-98DC7B983C7F}"/>
                </a:ext>
              </a:extLst>
            </p:cNvPr>
            <p:cNvCxnSpPr>
              <a:cxnSpLocks/>
            </p:cNvCxnSpPr>
            <p:nvPr/>
          </p:nvCxnSpPr>
          <p:spPr>
            <a:xfrm>
              <a:off x="3320182" y="2496119"/>
              <a:ext cx="105634" cy="162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87DFE20-079C-4E93-8237-5E008BA3B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2995" y="2426164"/>
              <a:ext cx="52820" cy="7413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36C4B2B-64F1-4279-92D0-5F61075C1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234" y="2426163"/>
              <a:ext cx="46762" cy="7077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2C5A041-B834-412E-97B3-91B41BFBE88E}"/>
              </a:ext>
            </a:extLst>
          </p:cNvPr>
          <p:cNvSpPr/>
          <p:nvPr/>
        </p:nvSpPr>
        <p:spPr>
          <a:xfrm>
            <a:off x="1865864" y="3054829"/>
            <a:ext cx="2707572" cy="2526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JsonSerializableContactList</a:t>
            </a:r>
            <a:endParaRPr lang="en-SG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88CFE5-0120-4B70-9BED-AC090156848C}"/>
              </a:ext>
            </a:extLst>
          </p:cNvPr>
          <p:cNvSpPr/>
          <p:nvPr/>
        </p:nvSpPr>
        <p:spPr>
          <a:xfrm>
            <a:off x="2175615" y="3848981"/>
            <a:ext cx="2088069" cy="350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JsonAdaptedPerson</a:t>
            </a:r>
            <a:endParaRPr lang="en-S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01D515-435F-4951-93C2-E53D90D83EBD}"/>
              </a:ext>
            </a:extLst>
          </p:cNvPr>
          <p:cNvSpPr/>
          <p:nvPr/>
        </p:nvSpPr>
        <p:spPr>
          <a:xfrm>
            <a:off x="2374853" y="4823504"/>
            <a:ext cx="1689591" cy="2724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JsonAdaptedTag</a:t>
            </a:r>
            <a:endParaRPr lang="en-SG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9DBA5F5-1D9C-4B95-9E83-DD0241FF5991}"/>
              </a:ext>
            </a:extLst>
          </p:cNvPr>
          <p:cNvSpPr/>
          <p:nvPr/>
        </p:nvSpPr>
        <p:spPr>
          <a:xfrm>
            <a:off x="7993426" y="5234402"/>
            <a:ext cx="1858172" cy="2541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JsonAdaptedTask</a:t>
            </a:r>
            <a:endParaRPr lang="en-SG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2971C1-C1E2-4763-9FF6-0D6573DD8D77}"/>
              </a:ext>
            </a:extLst>
          </p:cNvPr>
          <p:cNvCxnSpPr>
            <a:cxnSpLocks/>
            <a:stCxn id="53" idx="2"/>
            <a:endCxn id="90" idx="0"/>
          </p:cNvCxnSpPr>
          <p:nvPr/>
        </p:nvCxnSpPr>
        <p:spPr>
          <a:xfrm>
            <a:off x="3196569" y="2670052"/>
            <a:ext cx="23081" cy="38477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1A9F75-5584-4FED-9C18-853D93E8895C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3219650" y="3307490"/>
            <a:ext cx="0" cy="54149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FC5BF6-B01E-452A-A889-6F8B64B976B3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3219649" y="4199422"/>
            <a:ext cx="1" cy="62408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F7DD552-FD88-4FCC-A5B9-3D5FB777AAFD}"/>
              </a:ext>
            </a:extLst>
          </p:cNvPr>
          <p:cNvCxnSpPr>
            <a:cxnSpLocks/>
            <a:stCxn id="127" idx="2"/>
            <a:endCxn id="93" idx="0"/>
          </p:cNvCxnSpPr>
          <p:nvPr/>
        </p:nvCxnSpPr>
        <p:spPr>
          <a:xfrm>
            <a:off x="8909420" y="4805457"/>
            <a:ext cx="13092" cy="42894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2126D-860D-48CB-A9F8-48F841FC4BE0}"/>
              </a:ext>
            </a:extLst>
          </p:cNvPr>
          <p:cNvSpPr/>
          <p:nvPr/>
        </p:nvSpPr>
        <p:spPr>
          <a:xfrm>
            <a:off x="5231554" y="3006135"/>
            <a:ext cx="1896580" cy="5893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StorageManager</a:t>
            </a:r>
            <a:endParaRPr lang="en-SG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F8C855-EE55-42DF-99E7-E1D4C0DCCB27}"/>
              </a:ext>
            </a:extLst>
          </p:cNvPr>
          <p:cNvGrpSpPr/>
          <p:nvPr/>
        </p:nvGrpSpPr>
        <p:grpSpPr>
          <a:xfrm>
            <a:off x="6047336" y="1448621"/>
            <a:ext cx="238077" cy="1557514"/>
            <a:chOff x="3342398" y="2431098"/>
            <a:chExt cx="137336" cy="46536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29B09E2-1269-42A8-89AA-4DC038CBA515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H="1" flipV="1">
              <a:off x="3392837" y="2510843"/>
              <a:ext cx="25999" cy="385617"/>
            </a:xfrm>
            <a:prstGeom prst="straightConnector1">
              <a:avLst/>
            </a:prstGeom>
            <a:ln w="25400" cap="sq">
              <a:solidFill>
                <a:schemeClr val="accent4">
                  <a:lumMod val="75000"/>
                </a:schemeClr>
              </a:solidFill>
              <a:prstDash val="dash"/>
              <a:round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4B0F480-D184-491D-82BD-1DA1AF86D20D}"/>
                </a:ext>
              </a:extLst>
            </p:cNvPr>
            <p:cNvCxnSpPr>
              <a:cxnSpLocks/>
            </p:cNvCxnSpPr>
            <p:nvPr/>
          </p:nvCxnSpPr>
          <p:spPr>
            <a:xfrm rot="6626511" flipH="1" flipV="1">
              <a:off x="3387235" y="2454491"/>
              <a:ext cx="18988" cy="108661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13D8DDC-7B7C-479B-86A8-10D03AB8BD27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89599" y="2411299"/>
              <a:ext cx="65492" cy="11477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BC1F56-B47C-4126-B670-A49A7D45A117}"/>
                </a:ext>
              </a:extLst>
            </p:cNvPr>
            <p:cNvCxnSpPr>
              <a:cxnSpLocks/>
            </p:cNvCxnSpPr>
            <p:nvPr/>
          </p:nvCxnSpPr>
          <p:spPr>
            <a:xfrm rot="6626511" flipH="1">
              <a:off x="3323738" y="2467404"/>
              <a:ext cx="78718" cy="6105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6A83D3-2A51-4D1D-A625-E2A9C4256C0D}"/>
              </a:ext>
            </a:extLst>
          </p:cNvPr>
          <p:cNvCxnSpPr>
            <a:cxnSpLocks/>
          </p:cNvCxnSpPr>
          <p:nvPr/>
        </p:nvCxnSpPr>
        <p:spPr>
          <a:xfrm flipH="1" flipV="1">
            <a:off x="4209981" y="1831594"/>
            <a:ext cx="1021573" cy="122323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902A4C-FCD0-418E-B68E-3AF5F4780900}"/>
              </a:ext>
            </a:extLst>
          </p:cNvPr>
          <p:cNvCxnSpPr>
            <a:cxnSpLocks/>
          </p:cNvCxnSpPr>
          <p:nvPr/>
        </p:nvCxnSpPr>
        <p:spPr>
          <a:xfrm flipV="1">
            <a:off x="7128134" y="1765950"/>
            <a:ext cx="855335" cy="124018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0E4BA5-297D-4E75-8113-43D9AA0B72A7}"/>
              </a:ext>
            </a:extLst>
          </p:cNvPr>
          <p:cNvCxnSpPr>
            <a:cxnSpLocks/>
            <a:stCxn id="108" idx="3"/>
            <a:endCxn id="21" idx="1"/>
          </p:cNvCxnSpPr>
          <p:nvPr/>
        </p:nvCxnSpPr>
        <p:spPr>
          <a:xfrm flipV="1">
            <a:off x="7128134" y="3257883"/>
            <a:ext cx="783473" cy="4294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919C419-6106-4F1A-BE7A-2B03343BB9A1}"/>
              </a:ext>
            </a:extLst>
          </p:cNvPr>
          <p:cNvSpPr txBox="1"/>
          <p:nvPr/>
        </p:nvSpPr>
        <p:spPr>
          <a:xfrm>
            <a:off x="3256148" y="3585137"/>
            <a:ext cx="3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B955E0-08AB-4483-B741-757139222071}"/>
              </a:ext>
            </a:extLst>
          </p:cNvPr>
          <p:cNvSpPr txBox="1"/>
          <p:nvPr/>
        </p:nvSpPr>
        <p:spPr>
          <a:xfrm>
            <a:off x="3238962" y="4560197"/>
            <a:ext cx="3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297269F-E7C9-4AA3-A434-C09F6CEDECC7}"/>
              </a:ext>
            </a:extLst>
          </p:cNvPr>
          <p:cNvSpPr/>
          <p:nvPr/>
        </p:nvSpPr>
        <p:spPr>
          <a:xfrm>
            <a:off x="7732929" y="4524480"/>
            <a:ext cx="2352982" cy="2809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JsonSerializableTaskList</a:t>
            </a:r>
            <a:endParaRPr lang="en-SG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67840DF-CEA2-4BA6-9CC7-14E13F92472E}"/>
              </a:ext>
            </a:extLst>
          </p:cNvPr>
          <p:cNvCxnSpPr>
            <a:cxnSpLocks/>
            <a:stCxn id="60" idx="2"/>
            <a:endCxn id="127" idx="0"/>
          </p:cNvCxnSpPr>
          <p:nvPr/>
        </p:nvCxnSpPr>
        <p:spPr>
          <a:xfrm>
            <a:off x="8896574" y="4182056"/>
            <a:ext cx="12846" cy="3424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5539632-CA17-4EF3-97FA-5D7D314BE503}"/>
              </a:ext>
            </a:extLst>
          </p:cNvPr>
          <p:cNvSpPr txBox="1"/>
          <p:nvPr/>
        </p:nvSpPr>
        <p:spPr>
          <a:xfrm>
            <a:off x="8915966" y="4956512"/>
            <a:ext cx="3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7898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35275D-E725-4FC9-9442-858A14555167}"/>
              </a:ext>
            </a:extLst>
          </p:cNvPr>
          <p:cNvSpPr/>
          <p:nvPr/>
        </p:nvSpPr>
        <p:spPr>
          <a:xfrm>
            <a:off x="381000" y="76200"/>
            <a:ext cx="6349998" cy="669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733A2-038A-4135-BAF1-4021CD5A3AFE}"/>
              </a:ext>
            </a:extLst>
          </p:cNvPr>
          <p:cNvSpPr/>
          <p:nvPr/>
        </p:nvSpPr>
        <p:spPr>
          <a:xfrm>
            <a:off x="673768" y="345708"/>
            <a:ext cx="1626670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LogicManager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A3295-4366-4E8F-AEA6-1CA67C1D13A2}"/>
              </a:ext>
            </a:extLst>
          </p:cNvPr>
          <p:cNvSpPr/>
          <p:nvPr/>
        </p:nvSpPr>
        <p:spPr>
          <a:xfrm>
            <a:off x="2452838" y="345707"/>
            <a:ext cx="18977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TailorParser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18335-8E67-49D5-A30B-203674263C5C}"/>
              </a:ext>
            </a:extLst>
          </p:cNvPr>
          <p:cNvSpPr/>
          <p:nvPr/>
        </p:nvSpPr>
        <p:spPr>
          <a:xfrm>
            <a:off x="4531360" y="1313151"/>
            <a:ext cx="2109538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x:newTaskCommand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AC949-D6F8-457F-85C2-A7A1C9C8453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87103" y="692217"/>
            <a:ext cx="0" cy="644518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FDEC5-0F15-4DC0-8B8C-43181C2AE1A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401729" y="692216"/>
            <a:ext cx="0" cy="644518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A0F570-B2A4-4A8A-9679-70480B5D2E4A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5551103" y="1642014"/>
            <a:ext cx="0" cy="48667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3460A7-71C3-41DB-9910-4EB6830935B8}"/>
              </a:ext>
            </a:extLst>
          </p:cNvPr>
          <p:cNvSpPr txBox="1"/>
          <p:nvPr/>
        </p:nvSpPr>
        <p:spPr>
          <a:xfrm>
            <a:off x="3079371" y="7491"/>
            <a:ext cx="19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1A069-56BA-47B9-BBAA-7EC52BA7B0CA}"/>
              </a:ext>
            </a:extLst>
          </p:cNvPr>
          <p:cNvSpPr/>
          <p:nvPr/>
        </p:nvSpPr>
        <p:spPr>
          <a:xfrm>
            <a:off x="1329266" y="1032933"/>
            <a:ext cx="335901" cy="5530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587AA5-237F-4E34-BDD9-6AFE95A3C127}"/>
              </a:ext>
            </a:extLst>
          </p:cNvPr>
          <p:cNvCxnSpPr/>
          <p:nvPr/>
        </p:nvCxnSpPr>
        <p:spPr>
          <a:xfrm>
            <a:off x="96253" y="1032933"/>
            <a:ext cx="12330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032DE5-C1E7-407B-B2E9-8C3440F64256}"/>
              </a:ext>
            </a:extLst>
          </p:cNvPr>
          <p:cNvCxnSpPr>
            <a:cxnSpLocks/>
          </p:cNvCxnSpPr>
          <p:nvPr/>
        </p:nvCxnSpPr>
        <p:spPr>
          <a:xfrm flipH="1" flipV="1">
            <a:off x="38100" y="6563626"/>
            <a:ext cx="1291166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2DF497-A071-46FF-B430-DC00683C737B}"/>
              </a:ext>
            </a:extLst>
          </p:cNvPr>
          <p:cNvSpPr txBox="1"/>
          <p:nvPr/>
        </p:nvSpPr>
        <p:spPr>
          <a:xfrm>
            <a:off x="-40773" y="718243"/>
            <a:ext cx="19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execute(</a:t>
            </a:r>
            <a:r>
              <a:rPr lang="en-SG" sz="1400" dirty="0" err="1"/>
              <a:t>newTask</a:t>
            </a:r>
            <a:r>
              <a:rPr lang="en-SG" sz="1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8A7E6-0F37-4308-AFFF-C7156678F547}"/>
              </a:ext>
            </a:extLst>
          </p:cNvPr>
          <p:cNvSpPr/>
          <p:nvPr/>
        </p:nvSpPr>
        <p:spPr>
          <a:xfrm>
            <a:off x="3242469" y="1204460"/>
            <a:ext cx="335900" cy="1092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07CEF8-65FB-4E11-833B-1A03D368E818}"/>
              </a:ext>
            </a:extLst>
          </p:cNvPr>
          <p:cNvCxnSpPr>
            <a:cxnSpLocks/>
          </p:cNvCxnSpPr>
          <p:nvPr/>
        </p:nvCxnSpPr>
        <p:spPr>
          <a:xfrm>
            <a:off x="1665167" y="1186821"/>
            <a:ext cx="1604787" cy="69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4D835D-A079-4583-B07B-8D233E049623}"/>
              </a:ext>
            </a:extLst>
          </p:cNvPr>
          <p:cNvSpPr txBox="1"/>
          <p:nvPr/>
        </p:nvSpPr>
        <p:spPr>
          <a:xfrm>
            <a:off x="1576452" y="879043"/>
            <a:ext cx="209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parseCommand</a:t>
            </a:r>
            <a:r>
              <a:rPr lang="en-SG" sz="1400" dirty="0"/>
              <a:t>(</a:t>
            </a:r>
            <a:r>
              <a:rPr lang="en-SG" sz="1400" dirty="0" err="1"/>
              <a:t>newTask</a:t>
            </a:r>
            <a:r>
              <a:rPr lang="en-SG" sz="1400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A6EF5-9359-454D-BCAE-C483FD53B5DD}"/>
              </a:ext>
            </a:extLst>
          </p:cNvPr>
          <p:cNvSpPr/>
          <p:nvPr/>
        </p:nvSpPr>
        <p:spPr>
          <a:xfrm>
            <a:off x="5383153" y="1642014"/>
            <a:ext cx="335900" cy="328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C995-B232-4811-BCD5-681DA9CA632A}"/>
              </a:ext>
            </a:extLst>
          </p:cNvPr>
          <p:cNvCxnSpPr>
            <a:cxnSpLocks/>
          </p:cNvCxnSpPr>
          <p:nvPr/>
        </p:nvCxnSpPr>
        <p:spPr>
          <a:xfrm>
            <a:off x="3576318" y="1313151"/>
            <a:ext cx="9550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4A33D2-D663-4CC6-A051-CD34B9CFF62E}"/>
              </a:ext>
            </a:extLst>
          </p:cNvPr>
          <p:cNvCxnSpPr>
            <a:cxnSpLocks/>
          </p:cNvCxnSpPr>
          <p:nvPr/>
        </p:nvCxnSpPr>
        <p:spPr>
          <a:xfrm flipH="1">
            <a:off x="3576318" y="1970877"/>
            <a:ext cx="1974785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DA761E-D29F-4BE4-ABFB-37099F154D1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665167" y="2297011"/>
            <a:ext cx="174525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C36E22-F9B5-47A3-A611-9F421DE878D7}"/>
              </a:ext>
            </a:extLst>
          </p:cNvPr>
          <p:cNvSpPr txBox="1"/>
          <p:nvPr/>
        </p:nvSpPr>
        <p:spPr>
          <a:xfrm>
            <a:off x="2265410" y="1986401"/>
            <a:ext cx="29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92CD0D-BC88-4E52-99EF-DD5E18183C12}"/>
              </a:ext>
            </a:extLst>
          </p:cNvPr>
          <p:cNvCxnSpPr>
            <a:cxnSpLocks/>
          </p:cNvCxnSpPr>
          <p:nvPr/>
        </p:nvCxnSpPr>
        <p:spPr>
          <a:xfrm>
            <a:off x="1664147" y="2576411"/>
            <a:ext cx="3709913" cy="10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57CC0D7-25F1-4057-9407-5206DF17A185}"/>
              </a:ext>
            </a:extLst>
          </p:cNvPr>
          <p:cNvSpPr/>
          <p:nvPr/>
        </p:nvSpPr>
        <p:spPr>
          <a:xfrm>
            <a:off x="5383153" y="2587124"/>
            <a:ext cx="335900" cy="968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6C5F5E-89D5-4BD3-B77E-58E2B0E589C1}"/>
              </a:ext>
            </a:extLst>
          </p:cNvPr>
          <p:cNvSpPr txBox="1"/>
          <p:nvPr/>
        </p:nvSpPr>
        <p:spPr>
          <a:xfrm>
            <a:off x="3581845" y="2279347"/>
            <a:ext cx="19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execute()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12A77A-71AC-4887-B3A2-3D355194E600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1664147" y="3555995"/>
            <a:ext cx="38869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D54A77-983D-4D25-B538-03A45A549BDC}"/>
              </a:ext>
            </a:extLst>
          </p:cNvPr>
          <p:cNvSpPr txBox="1"/>
          <p:nvPr/>
        </p:nvSpPr>
        <p:spPr>
          <a:xfrm>
            <a:off x="3823503" y="5953323"/>
            <a:ext cx="19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result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826DE7-38E5-4117-ABB5-6CBABEFD0F68}"/>
              </a:ext>
            </a:extLst>
          </p:cNvPr>
          <p:cNvCxnSpPr/>
          <p:nvPr/>
        </p:nvCxnSpPr>
        <p:spPr>
          <a:xfrm>
            <a:off x="5436803" y="6407151"/>
            <a:ext cx="228600" cy="215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D67C84-F2B7-4AFB-837D-B9F89EA887D7}"/>
              </a:ext>
            </a:extLst>
          </p:cNvPr>
          <p:cNvCxnSpPr>
            <a:cxnSpLocks/>
          </p:cNvCxnSpPr>
          <p:nvPr/>
        </p:nvCxnSpPr>
        <p:spPr>
          <a:xfrm flipH="1">
            <a:off x="5446520" y="6403975"/>
            <a:ext cx="209165" cy="222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7B6F5FF-94A8-4729-8266-4162FD117F25}"/>
              </a:ext>
            </a:extLst>
          </p:cNvPr>
          <p:cNvSpPr/>
          <p:nvPr/>
        </p:nvSpPr>
        <p:spPr>
          <a:xfrm>
            <a:off x="6933710" y="76200"/>
            <a:ext cx="1996972" cy="6692900"/>
          </a:xfrm>
          <a:prstGeom prst="rect">
            <a:avLst/>
          </a:prstGeom>
          <a:solidFill>
            <a:srgbClr val="FFA7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A7456E-8E15-4D33-A3D0-2B1DE32C73EA}"/>
              </a:ext>
            </a:extLst>
          </p:cNvPr>
          <p:cNvSpPr txBox="1"/>
          <p:nvPr/>
        </p:nvSpPr>
        <p:spPr>
          <a:xfrm>
            <a:off x="6883398" y="76200"/>
            <a:ext cx="19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9E0E83-3740-4BA4-AD28-61BA7A1DF5D5}"/>
              </a:ext>
            </a:extLst>
          </p:cNvPr>
          <p:cNvSpPr/>
          <p:nvPr/>
        </p:nvSpPr>
        <p:spPr>
          <a:xfrm>
            <a:off x="7073898" y="418488"/>
            <a:ext cx="1728938" cy="3465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ModelManager</a:t>
            </a:r>
            <a:endParaRPr lang="en-SG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BF2B2FB-FBAB-497E-84FB-0F5715DE58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7938367" y="764997"/>
            <a:ext cx="0" cy="6372403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A9012CB-1CAA-4E05-ADC1-D1A648EBBA1A}"/>
              </a:ext>
            </a:extLst>
          </p:cNvPr>
          <p:cNvSpPr/>
          <p:nvPr/>
        </p:nvSpPr>
        <p:spPr>
          <a:xfrm>
            <a:off x="7770417" y="2800351"/>
            <a:ext cx="335900" cy="565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DF6AE-9035-4EEC-8736-A68FE0CB19D2}"/>
              </a:ext>
            </a:extLst>
          </p:cNvPr>
          <p:cNvCxnSpPr>
            <a:cxnSpLocks/>
          </p:cNvCxnSpPr>
          <p:nvPr/>
        </p:nvCxnSpPr>
        <p:spPr>
          <a:xfrm>
            <a:off x="5719053" y="2800350"/>
            <a:ext cx="20513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9BD72F-67EF-47C6-9F8E-C657E786A360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5703503" y="3365500"/>
            <a:ext cx="223486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CB0E4B2-B26F-40A4-A41E-CDC9CE8F9C97}"/>
              </a:ext>
            </a:extLst>
          </p:cNvPr>
          <p:cNvSpPr txBox="1"/>
          <p:nvPr/>
        </p:nvSpPr>
        <p:spPr>
          <a:xfrm>
            <a:off x="6195458" y="2492573"/>
            <a:ext cx="19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addTask</a:t>
            </a:r>
            <a:r>
              <a:rPr lang="en-SG" sz="1400" dirty="0"/>
              <a:t>(task)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9973CE-5520-4ADC-9DFD-E9EA00EFA715}"/>
              </a:ext>
            </a:extLst>
          </p:cNvPr>
          <p:cNvSpPr/>
          <p:nvPr/>
        </p:nvSpPr>
        <p:spPr>
          <a:xfrm>
            <a:off x="9203553" y="76200"/>
            <a:ext cx="2269845" cy="669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5202BF-375B-47A1-99DE-E471574307D4}"/>
              </a:ext>
            </a:extLst>
          </p:cNvPr>
          <p:cNvSpPr txBox="1"/>
          <p:nvPr/>
        </p:nvSpPr>
        <p:spPr>
          <a:xfrm>
            <a:off x="9203554" y="76200"/>
            <a:ext cx="199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Storage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4A58B5-B4C1-4E7B-9118-52F36AB8E3DD}"/>
              </a:ext>
            </a:extLst>
          </p:cNvPr>
          <p:cNvSpPr/>
          <p:nvPr/>
        </p:nvSpPr>
        <p:spPr>
          <a:xfrm>
            <a:off x="9337571" y="442398"/>
            <a:ext cx="1930064" cy="3465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StorageManager</a:t>
            </a:r>
            <a:endParaRPr lang="en-SG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4F4929-FAE8-48C7-A00A-93595DC523A2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302603" y="788907"/>
            <a:ext cx="1" cy="6145293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764024-1105-45D5-933E-B751A1F5B4AC}"/>
              </a:ext>
            </a:extLst>
          </p:cNvPr>
          <p:cNvSpPr/>
          <p:nvPr/>
        </p:nvSpPr>
        <p:spPr>
          <a:xfrm>
            <a:off x="7781302" y="4129804"/>
            <a:ext cx="335900" cy="565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22505B-CEAF-47FE-9DCB-9C3EA5361593}"/>
              </a:ext>
            </a:extLst>
          </p:cNvPr>
          <p:cNvCxnSpPr>
            <a:cxnSpLocks/>
          </p:cNvCxnSpPr>
          <p:nvPr/>
        </p:nvCxnSpPr>
        <p:spPr>
          <a:xfrm>
            <a:off x="1680116" y="4136895"/>
            <a:ext cx="60974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9F5038-87A2-4147-BBFD-D0202664A145}"/>
              </a:ext>
            </a:extLst>
          </p:cNvPr>
          <p:cNvCxnSpPr>
            <a:cxnSpLocks/>
          </p:cNvCxnSpPr>
          <p:nvPr/>
        </p:nvCxnSpPr>
        <p:spPr>
          <a:xfrm flipH="1">
            <a:off x="1652060" y="4686203"/>
            <a:ext cx="612547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32422E9-7225-4578-B0D0-69620BCB7CE6}"/>
              </a:ext>
            </a:extLst>
          </p:cNvPr>
          <p:cNvSpPr txBox="1"/>
          <p:nvPr/>
        </p:nvSpPr>
        <p:spPr>
          <a:xfrm>
            <a:off x="6089573" y="3865508"/>
            <a:ext cx="19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getTaskList</a:t>
            </a:r>
            <a:r>
              <a:rPr lang="en-SG" sz="1400" dirty="0"/>
              <a:t>()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8E0A4C9-5194-4A9B-8DB7-0818132D36F8}"/>
              </a:ext>
            </a:extLst>
          </p:cNvPr>
          <p:cNvSpPr/>
          <p:nvPr/>
        </p:nvSpPr>
        <p:spPr>
          <a:xfrm>
            <a:off x="10134653" y="5388173"/>
            <a:ext cx="335900" cy="565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18DDD1-20A2-402E-80EC-58FD07CDCA8C}"/>
              </a:ext>
            </a:extLst>
          </p:cNvPr>
          <p:cNvCxnSpPr>
            <a:cxnSpLocks/>
          </p:cNvCxnSpPr>
          <p:nvPr/>
        </p:nvCxnSpPr>
        <p:spPr>
          <a:xfrm>
            <a:off x="1661526" y="5388173"/>
            <a:ext cx="84731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5C91E-5142-438A-A6F6-B32A3ABEDEF2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1661526" y="5953323"/>
            <a:ext cx="864107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3BA6EF2-5691-43F9-BD63-A76D8A2522EA}"/>
              </a:ext>
            </a:extLst>
          </p:cNvPr>
          <p:cNvSpPr txBox="1"/>
          <p:nvPr/>
        </p:nvSpPr>
        <p:spPr>
          <a:xfrm>
            <a:off x="6017571" y="5079062"/>
            <a:ext cx="19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saveTaskList</a:t>
            </a:r>
            <a:r>
              <a:rPr lang="en-SG" sz="1400" dirty="0"/>
              <a:t>(</a:t>
            </a:r>
            <a:r>
              <a:rPr lang="en-SG" sz="1400" dirty="0" err="1"/>
              <a:t>taskList</a:t>
            </a:r>
            <a:r>
              <a:rPr lang="en-SG" sz="1400" dirty="0"/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92C526-D047-411C-A162-46C5A8AB2374}"/>
              </a:ext>
            </a:extLst>
          </p:cNvPr>
          <p:cNvSpPr txBox="1"/>
          <p:nvPr/>
        </p:nvSpPr>
        <p:spPr>
          <a:xfrm>
            <a:off x="6352801" y="4386236"/>
            <a:ext cx="133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taskList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40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00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7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8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69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136</Words>
  <Application>Microsoft Office PowerPoint</Application>
  <PresentationFormat>Widescreen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 Yang’s</dc:title>
  <dc:creator>Ong Han Yang</dc:creator>
  <cp:lastModifiedBy>Ong Han Yang</cp:lastModifiedBy>
  <cp:revision>14</cp:revision>
  <dcterms:created xsi:type="dcterms:W3CDTF">2022-03-22T04:37:08Z</dcterms:created>
  <dcterms:modified xsi:type="dcterms:W3CDTF">2022-03-22T05:38:59Z</dcterms:modified>
</cp:coreProperties>
</file>