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1" r:id="rId7"/>
    <p:sldId id="262" r:id="rId8"/>
    <p:sldId id="263" r:id="rId9"/>
    <p:sldId id="259" r:id="rId10"/>
    <p:sldId id="260" r:id="rId11"/>
    <p:sldId id="273" r:id="rId12"/>
    <p:sldId id="264" r:id="rId13"/>
    <p:sldId id="265" r:id="rId14"/>
    <p:sldId id="269" r:id="rId15"/>
    <p:sldId id="271" r:id="rId16"/>
    <p:sldId id="26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AE7"/>
    <a:srgbClr val="35EBE2"/>
    <a:srgbClr val="37E1E9"/>
    <a:srgbClr val="DB39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875B3-46E1-4E88-8BD9-5CE42631A7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0F067D-37E7-4B17-86C3-931D19F0D165}">
      <dgm:prSet phldrT="[Text]"/>
      <dgm:spPr>
        <a:solidFill>
          <a:srgbClr val="395AE7"/>
        </a:solidFill>
      </dgm:spPr>
      <dgm:t>
        <a:bodyPr/>
        <a:lstStyle/>
        <a:p>
          <a:r>
            <a:rPr lang="en-SG" dirty="0">
              <a:latin typeface="Arial" panose="020B0604020202020204" pitchFamily="34" charset="0"/>
              <a:cs typeface="Arial" panose="020B0604020202020204" pitchFamily="34" charset="0"/>
            </a:rPr>
            <a:t>list</a:t>
          </a:r>
        </a:p>
      </dgm:t>
    </dgm:pt>
    <dgm:pt modelId="{280F3D01-BEDC-47BC-B09D-AE4720F41164}" type="parTrans" cxnId="{B099FC1F-A0FC-4DE5-8005-F37ECC5899BE}">
      <dgm:prSet/>
      <dgm:spPr/>
      <dgm:t>
        <a:bodyPr/>
        <a:lstStyle/>
        <a:p>
          <a:endParaRPr lang="en-SG"/>
        </a:p>
      </dgm:t>
    </dgm:pt>
    <dgm:pt modelId="{240082D4-B2A6-46D8-8BD1-2CB4A2AABFC4}" type="sibTrans" cxnId="{B099FC1F-A0FC-4DE5-8005-F37ECC5899BE}">
      <dgm:prSet/>
      <dgm:spPr/>
      <dgm:t>
        <a:bodyPr/>
        <a:lstStyle/>
        <a:p>
          <a:endParaRPr lang="en-SG"/>
        </a:p>
      </dgm:t>
    </dgm:pt>
    <dgm:pt modelId="{6D415362-E3E2-4693-9B08-79A5E5DB8B67}">
      <dgm:prSet phldrT="[Text]"/>
      <dgm:spPr>
        <a:solidFill>
          <a:srgbClr val="395AE7"/>
        </a:solidFill>
      </dgm:spPr>
      <dgm:t>
        <a:bodyPr/>
        <a:lstStyle/>
        <a:p>
          <a:r>
            <a:rPr lang="en-SG" dirty="0">
              <a:latin typeface="Arial" panose="020B0604020202020204" pitchFamily="34" charset="0"/>
              <a:cs typeface="Arial" panose="020B0604020202020204" pitchFamily="34" charset="0"/>
            </a:rPr>
            <a:t>help</a:t>
          </a:r>
        </a:p>
      </dgm:t>
    </dgm:pt>
    <dgm:pt modelId="{98CBFAF8-AAEE-4E88-9877-FD528BE762D8}" type="parTrans" cxnId="{7AA59883-B570-4917-B7C4-CB777A43D7F1}">
      <dgm:prSet/>
      <dgm:spPr/>
      <dgm:t>
        <a:bodyPr/>
        <a:lstStyle/>
        <a:p>
          <a:endParaRPr lang="en-SG"/>
        </a:p>
      </dgm:t>
    </dgm:pt>
    <dgm:pt modelId="{D2C931F7-7825-49B4-966C-528BED3632F2}" type="sibTrans" cxnId="{7AA59883-B570-4917-B7C4-CB777A43D7F1}">
      <dgm:prSet/>
      <dgm:spPr/>
      <dgm:t>
        <a:bodyPr/>
        <a:lstStyle/>
        <a:p>
          <a:endParaRPr lang="en-SG"/>
        </a:p>
      </dgm:t>
    </dgm:pt>
    <dgm:pt modelId="{15E0C57B-D1DD-49BB-8183-4DEA17EBBEA1}">
      <dgm:prSet phldrT="[Text]"/>
      <dgm:spPr>
        <a:solidFill>
          <a:srgbClr val="395AE7"/>
        </a:solidFill>
      </dgm:spPr>
      <dgm:t>
        <a:bodyPr/>
        <a:lstStyle/>
        <a:p>
          <a:r>
            <a:rPr lang="en-SG" dirty="0">
              <a:latin typeface="Arial" panose="020B0604020202020204" pitchFamily="34" charset="0"/>
              <a:cs typeface="Arial" panose="020B0604020202020204" pitchFamily="34" charset="0"/>
            </a:rPr>
            <a:t>upcoming</a:t>
          </a:r>
        </a:p>
      </dgm:t>
    </dgm:pt>
    <dgm:pt modelId="{9B9E94A6-1826-4FA1-8131-7B7E81A6E16B}" type="parTrans" cxnId="{3F533F8D-DB3D-4914-8FF7-35B37EC62D1B}">
      <dgm:prSet/>
      <dgm:spPr/>
      <dgm:t>
        <a:bodyPr/>
        <a:lstStyle/>
        <a:p>
          <a:endParaRPr lang="en-SG"/>
        </a:p>
      </dgm:t>
    </dgm:pt>
    <dgm:pt modelId="{2DBF376B-8E62-41D6-8FC8-739DA14F24B8}" type="sibTrans" cxnId="{3F533F8D-DB3D-4914-8FF7-35B37EC62D1B}">
      <dgm:prSet/>
      <dgm:spPr/>
      <dgm:t>
        <a:bodyPr/>
        <a:lstStyle/>
        <a:p>
          <a:endParaRPr lang="en-SG"/>
        </a:p>
      </dgm:t>
    </dgm:pt>
    <dgm:pt modelId="{2715C136-8D30-4B3B-A55C-AA8A3F618838}" type="pres">
      <dgm:prSet presAssocID="{20E875B3-46E1-4E88-8BD9-5CE42631A7EF}" presName="Name0" presStyleCnt="0">
        <dgm:presLayoutVars>
          <dgm:dir/>
          <dgm:resizeHandles val="exact"/>
        </dgm:presLayoutVars>
      </dgm:prSet>
      <dgm:spPr/>
    </dgm:pt>
    <dgm:pt modelId="{550C5EB9-9016-4315-83D7-C385E5EC0178}" type="pres">
      <dgm:prSet presAssocID="{FE0F067D-37E7-4B17-86C3-931D19F0D165}" presName="node" presStyleLbl="node1" presStyleIdx="0" presStyleCnt="3">
        <dgm:presLayoutVars>
          <dgm:bulletEnabled val="1"/>
        </dgm:presLayoutVars>
      </dgm:prSet>
      <dgm:spPr/>
    </dgm:pt>
    <dgm:pt modelId="{BAE49444-3E60-46EA-8F4A-DCA85B384E8F}" type="pres">
      <dgm:prSet presAssocID="{240082D4-B2A6-46D8-8BD1-2CB4A2AABFC4}" presName="sibTrans" presStyleLbl="sibTrans2D1" presStyleIdx="0" presStyleCnt="2"/>
      <dgm:spPr/>
    </dgm:pt>
    <dgm:pt modelId="{20431913-3A12-477C-B5B6-6D064CC43CCE}" type="pres">
      <dgm:prSet presAssocID="{240082D4-B2A6-46D8-8BD1-2CB4A2AABFC4}" presName="connectorText" presStyleLbl="sibTrans2D1" presStyleIdx="0" presStyleCnt="2"/>
      <dgm:spPr/>
    </dgm:pt>
    <dgm:pt modelId="{8A3B9501-370B-4F24-ADC4-512ED943D056}" type="pres">
      <dgm:prSet presAssocID="{6D415362-E3E2-4693-9B08-79A5E5DB8B67}" presName="node" presStyleLbl="node1" presStyleIdx="1" presStyleCnt="3">
        <dgm:presLayoutVars>
          <dgm:bulletEnabled val="1"/>
        </dgm:presLayoutVars>
      </dgm:prSet>
      <dgm:spPr/>
    </dgm:pt>
    <dgm:pt modelId="{A645D0F1-8544-49E4-B23F-8E70ECC91A5C}" type="pres">
      <dgm:prSet presAssocID="{D2C931F7-7825-49B4-966C-528BED3632F2}" presName="sibTrans" presStyleLbl="sibTrans2D1" presStyleIdx="1" presStyleCnt="2"/>
      <dgm:spPr/>
    </dgm:pt>
    <dgm:pt modelId="{852A70A4-9582-4AFA-8063-89BAC71F1CBA}" type="pres">
      <dgm:prSet presAssocID="{D2C931F7-7825-49B4-966C-528BED3632F2}" presName="connectorText" presStyleLbl="sibTrans2D1" presStyleIdx="1" presStyleCnt="2"/>
      <dgm:spPr/>
    </dgm:pt>
    <dgm:pt modelId="{2580EA60-8AF9-4A67-978D-3CAD8341D30F}" type="pres">
      <dgm:prSet presAssocID="{15E0C57B-D1DD-49BB-8183-4DEA17EBBEA1}" presName="node" presStyleLbl="node1" presStyleIdx="2" presStyleCnt="3">
        <dgm:presLayoutVars>
          <dgm:bulletEnabled val="1"/>
        </dgm:presLayoutVars>
      </dgm:prSet>
      <dgm:spPr/>
    </dgm:pt>
  </dgm:ptLst>
  <dgm:cxnLst>
    <dgm:cxn modelId="{AF7AE410-7CA1-4B69-98C9-CC0B4E403FCC}" type="presOf" srcId="{FE0F067D-37E7-4B17-86C3-931D19F0D165}" destId="{550C5EB9-9016-4315-83D7-C385E5EC0178}" srcOrd="0" destOrd="0" presId="urn:microsoft.com/office/officeart/2005/8/layout/process1"/>
    <dgm:cxn modelId="{B099FC1F-A0FC-4DE5-8005-F37ECC5899BE}" srcId="{20E875B3-46E1-4E88-8BD9-5CE42631A7EF}" destId="{FE0F067D-37E7-4B17-86C3-931D19F0D165}" srcOrd="0" destOrd="0" parTransId="{280F3D01-BEDC-47BC-B09D-AE4720F41164}" sibTransId="{240082D4-B2A6-46D8-8BD1-2CB4A2AABFC4}"/>
    <dgm:cxn modelId="{E2593462-87F4-4D60-A3ED-98332CB97CB1}" type="presOf" srcId="{15E0C57B-D1DD-49BB-8183-4DEA17EBBEA1}" destId="{2580EA60-8AF9-4A67-978D-3CAD8341D30F}" srcOrd="0" destOrd="0" presId="urn:microsoft.com/office/officeart/2005/8/layout/process1"/>
    <dgm:cxn modelId="{6D1BF56D-5E1C-4C94-A4C7-9E501B179D2C}" type="presOf" srcId="{D2C931F7-7825-49B4-966C-528BED3632F2}" destId="{A645D0F1-8544-49E4-B23F-8E70ECC91A5C}" srcOrd="0" destOrd="0" presId="urn:microsoft.com/office/officeart/2005/8/layout/process1"/>
    <dgm:cxn modelId="{12533279-E6B7-4A55-913C-752D75E97BAF}" type="presOf" srcId="{240082D4-B2A6-46D8-8BD1-2CB4A2AABFC4}" destId="{20431913-3A12-477C-B5B6-6D064CC43CCE}" srcOrd="1" destOrd="0" presId="urn:microsoft.com/office/officeart/2005/8/layout/process1"/>
    <dgm:cxn modelId="{7AA59883-B570-4917-B7C4-CB777A43D7F1}" srcId="{20E875B3-46E1-4E88-8BD9-5CE42631A7EF}" destId="{6D415362-E3E2-4693-9B08-79A5E5DB8B67}" srcOrd="1" destOrd="0" parTransId="{98CBFAF8-AAEE-4E88-9877-FD528BE762D8}" sibTransId="{D2C931F7-7825-49B4-966C-528BED3632F2}"/>
    <dgm:cxn modelId="{3F533F8D-DB3D-4914-8FF7-35B37EC62D1B}" srcId="{20E875B3-46E1-4E88-8BD9-5CE42631A7EF}" destId="{15E0C57B-D1DD-49BB-8183-4DEA17EBBEA1}" srcOrd="2" destOrd="0" parTransId="{9B9E94A6-1826-4FA1-8131-7B7E81A6E16B}" sibTransId="{2DBF376B-8E62-41D6-8FC8-739DA14F24B8}"/>
    <dgm:cxn modelId="{08CFCEA7-4B65-4B1F-AD95-A3689F2327E5}" type="presOf" srcId="{240082D4-B2A6-46D8-8BD1-2CB4A2AABFC4}" destId="{BAE49444-3E60-46EA-8F4A-DCA85B384E8F}" srcOrd="0" destOrd="0" presId="urn:microsoft.com/office/officeart/2005/8/layout/process1"/>
    <dgm:cxn modelId="{8AEDE8D0-3050-4D50-81F4-D0A1D46001C4}" type="presOf" srcId="{D2C931F7-7825-49B4-966C-528BED3632F2}" destId="{852A70A4-9582-4AFA-8063-89BAC71F1CBA}" srcOrd="1" destOrd="0" presId="urn:microsoft.com/office/officeart/2005/8/layout/process1"/>
    <dgm:cxn modelId="{80E16DEF-2AE6-468C-A5FE-BAFD29C3FE8D}" type="presOf" srcId="{20E875B3-46E1-4E88-8BD9-5CE42631A7EF}" destId="{2715C136-8D30-4B3B-A55C-AA8A3F618838}" srcOrd="0" destOrd="0" presId="urn:microsoft.com/office/officeart/2005/8/layout/process1"/>
    <dgm:cxn modelId="{2DEF3BF1-321D-449F-B078-FDCA01A40220}" type="presOf" srcId="{6D415362-E3E2-4693-9B08-79A5E5DB8B67}" destId="{8A3B9501-370B-4F24-ADC4-512ED943D056}" srcOrd="0" destOrd="0" presId="urn:microsoft.com/office/officeart/2005/8/layout/process1"/>
    <dgm:cxn modelId="{25224892-5A62-4EF2-A183-0E060FCED6EF}" type="presParOf" srcId="{2715C136-8D30-4B3B-A55C-AA8A3F618838}" destId="{550C5EB9-9016-4315-83D7-C385E5EC0178}" srcOrd="0" destOrd="0" presId="urn:microsoft.com/office/officeart/2005/8/layout/process1"/>
    <dgm:cxn modelId="{5E476DC0-C6FA-41E8-B224-44D65550A51E}" type="presParOf" srcId="{2715C136-8D30-4B3B-A55C-AA8A3F618838}" destId="{BAE49444-3E60-46EA-8F4A-DCA85B384E8F}" srcOrd="1" destOrd="0" presId="urn:microsoft.com/office/officeart/2005/8/layout/process1"/>
    <dgm:cxn modelId="{564796F5-3265-47AE-AC04-54B94D9B6804}" type="presParOf" srcId="{BAE49444-3E60-46EA-8F4A-DCA85B384E8F}" destId="{20431913-3A12-477C-B5B6-6D064CC43CCE}" srcOrd="0" destOrd="0" presId="urn:microsoft.com/office/officeart/2005/8/layout/process1"/>
    <dgm:cxn modelId="{133C161A-3FD5-4215-927C-BC2E956DFA7E}" type="presParOf" srcId="{2715C136-8D30-4B3B-A55C-AA8A3F618838}" destId="{8A3B9501-370B-4F24-ADC4-512ED943D056}" srcOrd="2" destOrd="0" presId="urn:microsoft.com/office/officeart/2005/8/layout/process1"/>
    <dgm:cxn modelId="{F9406C85-AAD4-4295-BC06-AF6ACE81413C}" type="presParOf" srcId="{2715C136-8D30-4B3B-A55C-AA8A3F618838}" destId="{A645D0F1-8544-49E4-B23F-8E70ECC91A5C}" srcOrd="3" destOrd="0" presId="urn:microsoft.com/office/officeart/2005/8/layout/process1"/>
    <dgm:cxn modelId="{D7845C1C-BE82-4FF8-9DF7-3CF8181D0439}" type="presParOf" srcId="{A645D0F1-8544-49E4-B23F-8E70ECC91A5C}" destId="{852A70A4-9582-4AFA-8063-89BAC71F1CBA}" srcOrd="0" destOrd="0" presId="urn:microsoft.com/office/officeart/2005/8/layout/process1"/>
    <dgm:cxn modelId="{7E5C5786-7BD6-40E1-A44E-32E759897E50}" type="presParOf" srcId="{2715C136-8D30-4B3B-A55C-AA8A3F618838}" destId="{2580EA60-8AF9-4A67-978D-3CAD8341D30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C5EB9-9016-4315-83D7-C385E5EC0178}">
      <dsp:nvSpPr>
        <dsp:cNvPr id="0" name=""/>
        <dsp:cNvSpPr/>
      </dsp:nvSpPr>
      <dsp:spPr>
        <a:xfrm>
          <a:off x="6929" y="905506"/>
          <a:ext cx="2071232" cy="1242739"/>
        </a:xfrm>
        <a:prstGeom prst="roundRect">
          <a:avLst>
            <a:gd name="adj" fmla="val 10000"/>
          </a:avLst>
        </a:prstGeom>
        <a:solidFill>
          <a:srgbClr val="395A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>
              <a:latin typeface="Arial" panose="020B0604020202020204" pitchFamily="34" charset="0"/>
              <a:cs typeface="Arial" panose="020B0604020202020204" pitchFamily="34" charset="0"/>
            </a:rPr>
            <a:t>list</a:t>
          </a:r>
        </a:p>
      </dsp:txBody>
      <dsp:txXfrm>
        <a:off x="43328" y="941905"/>
        <a:ext cx="1998434" cy="1169941"/>
      </dsp:txXfrm>
    </dsp:sp>
    <dsp:sp modelId="{BAE49444-3E60-46EA-8F4A-DCA85B384E8F}">
      <dsp:nvSpPr>
        <dsp:cNvPr id="0" name=""/>
        <dsp:cNvSpPr/>
      </dsp:nvSpPr>
      <dsp:spPr>
        <a:xfrm>
          <a:off x="2285285" y="1270043"/>
          <a:ext cx="439101" cy="513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200" kern="1200"/>
        </a:p>
      </dsp:txBody>
      <dsp:txXfrm>
        <a:off x="2285285" y="1372776"/>
        <a:ext cx="307371" cy="308199"/>
      </dsp:txXfrm>
    </dsp:sp>
    <dsp:sp modelId="{8A3B9501-370B-4F24-ADC4-512ED943D056}">
      <dsp:nvSpPr>
        <dsp:cNvPr id="0" name=""/>
        <dsp:cNvSpPr/>
      </dsp:nvSpPr>
      <dsp:spPr>
        <a:xfrm>
          <a:off x="2906654" y="905506"/>
          <a:ext cx="2071232" cy="1242739"/>
        </a:xfrm>
        <a:prstGeom prst="roundRect">
          <a:avLst>
            <a:gd name="adj" fmla="val 10000"/>
          </a:avLst>
        </a:prstGeom>
        <a:solidFill>
          <a:srgbClr val="395A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>
              <a:latin typeface="Arial" panose="020B0604020202020204" pitchFamily="34" charset="0"/>
              <a:cs typeface="Arial" panose="020B0604020202020204" pitchFamily="34" charset="0"/>
            </a:rPr>
            <a:t>help</a:t>
          </a:r>
        </a:p>
      </dsp:txBody>
      <dsp:txXfrm>
        <a:off x="2943053" y="941905"/>
        <a:ext cx="1998434" cy="1169941"/>
      </dsp:txXfrm>
    </dsp:sp>
    <dsp:sp modelId="{A645D0F1-8544-49E4-B23F-8E70ECC91A5C}">
      <dsp:nvSpPr>
        <dsp:cNvPr id="0" name=""/>
        <dsp:cNvSpPr/>
      </dsp:nvSpPr>
      <dsp:spPr>
        <a:xfrm>
          <a:off x="5185010" y="1270043"/>
          <a:ext cx="439101" cy="513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2200" kern="1200"/>
        </a:p>
      </dsp:txBody>
      <dsp:txXfrm>
        <a:off x="5185010" y="1372776"/>
        <a:ext cx="307371" cy="308199"/>
      </dsp:txXfrm>
    </dsp:sp>
    <dsp:sp modelId="{2580EA60-8AF9-4A67-978D-3CAD8341D30F}">
      <dsp:nvSpPr>
        <dsp:cNvPr id="0" name=""/>
        <dsp:cNvSpPr/>
      </dsp:nvSpPr>
      <dsp:spPr>
        <a:xfrm>
          <a:off x="5806380" y="905506"/>
          <a:ext cx="2071232" cy="1242739"/>
        </a:xfrm>
        <a:prstGeom prst="roundRect">
          <a:avLst>
            <a:gd name="adj" fmla="val 10000"/>
          </a:avLst>
        </a:prstGeom>
        <a:solidFill>
          <a:srgbClr val="395AE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100" kern="1200" dirty="0">
              <a:latin typeface="Arial" panose="020B0604020202020204" pitchFamily="34" charset="0"/>
              <a:cs typeface="Arial" panose="020B0604020202020204" pitchFamily="34" charset="0"/>
            </a:rPr>
            <a:t>upcoming</a:t>
          </a:r>
        </a:p>
      </dsp:txBody>
      <dsp:txXfrm>
        <a:off x="5842779" y="941905"/>
        <a:ext cx="1998434" cy="1169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C3C1-EF1F-AAA1-90E3-F34789A33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4B330-EC2D-AA15-651F-CD81A6C75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E2DA-0FF4-916F-8109-A4C662AE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3989-4645-7DDA-39C0-57436350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2279-31D0-329C-C69D-18636B25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6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2DBE-DBA9-664D-3EC9-3F077678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4BB7-8199-7E1E-09F2-DA8D41EC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E7F1-51B0-49C6-A7D5-768065B7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41CAF-7ECA-FFAC-F132-65497664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BDF4-5195-BAE8-1986-36F0BDAC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98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FBC60-4F35-940A-A69C-661741E42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F50F7-089B-1BA9-A1AB-24B6BA6D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9A2A-2A57-E0B0-0B67-88BF5249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A70E-3819-EFDC-77BE-AC0406F2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AFAAA-CA32-F5BF-295F-D3733FDB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89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0DB-AADD-95EA-EBD0-58FAA9B8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6D82-EEB3-0FAC-4055-6ED9F13D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3BAD-AD46-7A88-757C-7A3ACF30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7BDC-BB6D-4C25-AEC6-E433A923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8EA7-8D3F-29F0-5E8B-22F0780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F150-8190-E16A-8200-2E86C121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F1F5D-E164-FB8D-1E15-8ECAEE72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AF99-D816-D354-5305-A3517A58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8B81-F4AE-28E9-7DA4-E87CE04F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3BED-BE43-628C-58C4-6860E221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2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26A2-9C2E-276A-907F-B6D276F4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628B-C55B-4F2C-2519-E2DCE4CB4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C49E-5608-7F8C-1672-E17F3D2C2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264E7-2E02-4769-52B7-7F5C19EA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B009-846F-F1CD-26B5-FD413358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59AF0-196A-0CB9-84E3-09F68C52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06BA-DE9D-C8BC-31F3-5CFCE30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1622-50A3-274C-0DC3-84489828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7ADE4-26F5-F942-B986-05D133299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ABC0C-2657-D775-58E8-9CFF75E92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D4E26-8D57-8B53-E095-883F9BB5F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37859-B313-E4C7-95D3-65C2E431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8810-F719-119C-07E6-26DE5F9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CEC4C-9542-4B1A-83AE-D14CA82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15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8D8A-9B0B-8F4C-F9F5-1182419D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4B219-2AFC-ECE4-5E63-44F1FB99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28E3A-D48B-8C12-5512-145CC65C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43A74-43AC-4480-1042-F698B5A5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24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D5B0E-14F2-9384-DD41-9F71CA86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989BB-51B5-78EC-96D4-36F8E7A7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54EE-ED1F-3B1C-BAA6-D1C1C87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98B5-27AC-7E60-5148-DCB6C307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3F54-4937-6788-0D4E-69C8D5B7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9FA6-7531-D3CF-EB51-6BF55C01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3547-D92F-9CBA-7165-84A73B14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06E95-9F64-54EA-562A-7299DC8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6D3D-573F-8F17-FF2C-CFD49A7C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63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435D-9776-8699-97A2-F7442DBB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97CC2-4D1C-A655-32F6-F2384D9D4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9996-C70C-84EF-2A2D-3AAD6F38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B144-48DB-40EC-BB10-0248C837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27911-6AAD-95B1-40EF-08230FEE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F91E-E3E8-3576-CD5E-74D312C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54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654E5-DBE6-A851-47B5-4044CA91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F92F-B8AB-4F75-B195-77E39EEB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14868-C72D-74C8-5805-AFA9FE9A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F10C-1452-4C63-B3CF-1C2B1AB3AD22}" type="datetimeFigureOut">
              <a:rPr lang="en-SG" smtClean="0"/>
              <a:t>5/4/23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1746-7ED5-FCA0-F25A-CB137679A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06352-CF9A-FCE4-56DF-87505CB58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CF19-74F4-4389-9DF2-21C75B55EE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95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723C11-B3CB-965D-8151-BE1318A3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71" y="1336685"/>
            <a:ext cx="6715299" cy="4572409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26A95E69-B729-DE0D-C154-A214444FA702}"/>
              </a:ext>
            </a:extLst>
          </p:cNvPr>
          <p:cNvSpPr/>
          <p:nvPr/>
        </p:nvSpPr>
        <p:spPr>
          <a:xfrm>
            <a:off x="258790" y="1621358"/>
            <a:ext cx="2191112" cy="638764"/>
          </a:xfrm>
          <a:prstGeom prst="borderCallout1">
            <a:avLst>
              <a:gd name="adj1" fmla="val 48461"/>
              <a:gd name="adj2" fmla="val 102691"/>
              <a:gd name="adj3" fmla="val 46327"/>
              <a:gd name="adj4" fmla="val 138044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Command Box 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where you can type in your desired commands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B64948C-427A-3830-330D-F66D0E528A73}"/>
              </a:ext>
            </a:extLst>
          </p:cNvPr>
          <p:cNvSpPr/>
          <p:nvPr/>
        </p:nvSpPr>
        <p:spPr>
          <a:xfrm>
            <a:off x="10269211" y="1552754"/>
            <a:ext cx="927876" cy="425978"/>
          </a:xfrm>
          <a:prstGeom prst="borderCallout1">
            <a:avLst>
              <a:gd name="adj1" fmla="val 18085"/>
              <a:gd name="adj2" fmla="val -7943"/>
              <a:gd name="adj3" fmla="val 17301"/>
              <a:gd name="adj4" fmla="val -4034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Menu Bar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0BB80094-6A41-9261-7253-826ECE17C9C7}"/>
              </a:ext>
            </a:extLst>
          </p:cNvPr>
          <p:cNvSpPr/>
          <p:nvPr/>
        </p:nvSpPr>
        <p:spPr>
          <a:xfrm>
            <a:off x="10083378" y="2452165"/>
            <a:ext cx="1924592" cy="602198"/>
          </a:xfrm>
          <a:prstGeom prst="borderCallout1">
            <a:avLst>
              <a:gd name="adj1" fmla="val 19847"/>
              <a:gd name="adj2" fmla="val -1668"/>
              <a:gd name="adj3" fmla="val 19326"/>
              <a:gd name="adj4" fmla="val -1023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Results Display 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where the results of running your commands are displayed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682D622-FD1C-315D-FA13-9536885E70C3}"/>
              </a:ext>
            </a:extLst>
          </p:cNvPr>
          <p:cNvSpPr/>
          <p:nvPr/>
        </p:nvSpPr>
        <p:spPr>
          <a:xfrm>
            <a:off x="10011490" y="3803637"/>
            <a:ext cx="1996479" cy="707978"/>
          </a:xfrm>
          <a:prstGeom prst="borderCallout1">
            <a:avLst>
              <a:gd name="adj1" fmla="val 22959"/>
              <a:gd name="adj2" fmla="val -1894"/>
              <a:gd name="adj3" fmla="val 22981"/>
              <a:gd name="adj4" fmla="val -10204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Entry Display 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where the information of the selected internship entry is shown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C61A9-A75B-50B8-4A48-B227BE436EF4}"/>
              </a:ext>
            </a:extLst>
          </p:cNvPr>
          <p:cNvSpPr/>
          <p:nvPr/>
        </p:nvSpPr>
        <p:spPr>
          <a:xfrm>
            <a:off x="3269409" y="1794091"/>
            <a:ext cx="6615559" cy="2589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565D9-C8FB-9899-A58C-3A2C3401C406}"/>
              </a:ext>
            </a:extLst>
          </p:cNvPr>
          <p:cNvSpPr/>
          <p:nvPr/>
        </p:nvSpPr>
        <p:spPr>
          <a:xfrm>
            <a:off x="3269409" y="2201788"/>
            <a:ext cx="6615559" cy="7398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CAD709-9019-E397-3F2C-0D3E7551D55F}"/>
              </a:ext>
            </a:extLst>
          </p:cNvPr>
          <p:cNvSpPr/>
          <p:nvPr/>
        </p:nvSpPr>
        <p:spPr>
          <a:xfrm>
            <a:off x="3269410" y="1552754"/>
            <a:ext cx="6615559" cy="16390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200435-F718-C62E-BC7D-D7B8902BE4B5}"/>
              </a:ext>
            </a:extLst>
          </p:cNvPr>
          <p:cNvSpPr/>
          <p:nvPr/>
        </p:nvSpPr>
        <p:spPr>
          <a:xfrm>
            <a:off x="3269408" y="3059089"/>
            <a:ext cx="3234909" cy="26515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7D277B-8C9C-F180-D54E-E0ADA7C0FBFD}"/>
              </a:ext>
            </a:extLst>
          </p:cNvPr>
          <p:cNvSpPr/>
          <p:nvPr/>
        </p:nvSpPr>
        <p:spPr>
          <a:xfrm>
            <a:off x="6577188" y="3056213"/>
            <a:ext cx="3234909" cy="265159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E4CCD19C-38EB-2A70-8099-AA4B2ECDC1E4}"/>
              </a:ext>
            </a:extLst>
          </p:cNvPr>
          <p:cNvSpPr/>
          <p:nvPr/>
        </p:nvSpPr>
        <p:spPr>
          <a:xfrm>
            <a:off x="594318" y="3429000"/>
            <a:ext cx="2191112" cy="638764"/>
          </a:xfrm>
          <a:prstGeom prst="borderCallout1">
            <a:avLst>
              <a:gd name="adj1" fmla="val 48461"/>
              <a:gd name="adj2" fmla="val 102691"/>
              <a:gd name="adj3" fmla="val 47677"/>
              <a:gd name="adj4" fmla="val 123083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Internship List 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that contains all your internship entries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E808E0A-4734-F4F3-BCD9-7D10436BA23B}"/>
              </a:ext>
            </a:extLst>
          </p:cNvPr>
          <p:cNvSpPr/>
          <p:nvPr/>
        </p:nvSpPr>
        <p:spPr>
          <a:xfrm>
            <a:off x="618675" y="5510431"/>
            <a:ext cx="2191112" cy="638764"/>
          </a:xfrm>
          <a:prstGeom prst="borderCallout1">
            <a:avLst>
              <a:gd name="adj1" fmla="val 48461"/>
              <a:gd name="adj2" fmla="val 102691"/>
              <a:gd name="adj3" fmla="val 47677"/>
              <a:gd name="adj4" fmla="val 117178"/>
            </a:avLst>
          </a:prstGeom>
          <a:ln w="28575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latin typeface="Arial" panose="020B0604020202020204" pitchFamily="34" charset="0"/>
                <a:cs typeface="Arial" panose="020B0604020202020204" pitchFamily="34" charset="0"/>
              </a:rPr>
              <a:t>File Location </a:t>
            </a:r>
            <a:r>
              <a:rPr lang="en-SG" sz="1100" dirty="0">
                <a:latin typeface="Arial" panose="020B0604020202020204" pitchFamily="34" charset="0"/>
                <a:cs typeface="Arial" panose="020B0604020202020204" pitchFamily="34" charset="0"/>
              </a:rPr>
              <a:t>which states which folder is your InternBuddy data is stored 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8546E9-C70C-04AF-7025-748A8DAD69A5}"/>
              </a:ext>
            </a:extLst>
          </p:cNvPr>
          <p:cNvSpPr/>
          <p:nvPr/>
        </p:nvSpPr>
        <p:spPr>
          <a:xfrm>
            <a:off x="3196535" y="5750533"/>
            <a:ext cx="1090793" cy="15856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7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AA9232C-8860-C287-2BB2-43558DA4020A}"/>
              </a:ext>
            </a:extLst>
          </p:cNvPr>
          <p:cNvGrpSpPr/>
          <p:nvPr/>
        </p:nvGrpSpPr>
        <p:grpSpPr>
          <a:xfrm>
            <a:off x="844521" y="408915"/>
            <a:ext cx="10362061" cy="5855504"/>
            <a:chOff x="844521" y="408915"/>
            <a:chExt cx="10362061" cy="58555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ABD385-0A1A-772A-31F2-84E2E695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907"/>
            <a:stretch/>
          </p:blipFill>
          <p:spPr>
            <a:xfrm>
              <a:off x="844521" y="1027770"/>
              <a:ext cx="4706007" cy="523664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B5CD0C-6979-E32A-F30B-8FEF222C1C1C}"/>
                </a:ext>
              </a:extLst>
            </p:cNvPr>
            <p:cNvSpPr/>
            <p:nvPr/>
          </p:nvSpPr>
          <p:spPr>
            <a:xfrm>
              <a:off x="1256581" y="4163681"/>
              <a:ext cx="1736785" cy="235792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191A75-80FF-EA4A-8CC7-E06950FF3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379"/>
            <a:stretch/>
          </p:blipFill>
          <p:spPr>
            <a:xfrm>
              <a:off x="6477186" y="1027770"/>
              <a:ext cx="4729396" cy="523664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57CCD-E251-7074-60FA-67F5CAE7CCA9}"/>
                </a:ext>
              </a:extLst>
            </p:cNvPr>
            <p:cNvSpPr/>
            <p:nvPr/>
          </p:nvSpPr>
          <p:spPr>
            <a:xfrm>
              <a:off x="6860876" y="4163681"/>
              <a:ext cx="1722407" cy="235792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4E7556-5F46-C5E1-17FE-EE049C8F88E4}"/>
                </a:ext>
              </a:extLst>
            </p:cNvPr>
            <p:cNvSpPr txBox="1"/>
            <p:nvPr/>
          </p:nvSpPr>
          <p:spPr>
            <a:xfrm>
              <a:off x="2058884" y="408915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5B6702-D187-E5A7-2550-22B98B4AD015}"/>
                </a:ext>
              </a:extLst>
            </p:cNvPr>
            <p:cNvSpPr txBox="1"/>
            <p:nvPr/>
          </p:nvSpPr>
          <p:spPr>
            <a:xfrm>
              <a:off x="8150356" y="408915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5913A8-DBB5-ACEF-DE16-3A447E2DB55E}"/>
                </a:ext>
              </a:extLst>
            </p:cNvPr>
            <p:cNvCxnSpPr/>
            <p:nvPr/>
          </p:nvCxnSpPr>
          <p:spPr>
            <a:xfrm>
              <a:off x="5702060" y="3646094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98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71D694-FFC8-69F4-6EBE-A321C1FF5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84" y="-1327841"/>
            <a:ext cx="6543398" cy="54000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64F03F-EA8F-9C8F-8D67-5661FB06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84" y="4842725"/>
            <a:ext cx="6541005" cy="54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3D5A7-E0C5-149B-452A-910E1D55853A}"/>
              </a:ext>
            </a:extLst>
          </p:cNvPr>
          <p:cNvSpPr txBox="1"/>
          <p:nvPr/>
        </p:nvSpPr>
        <p:spPr>
          <a:xfrm>
            <a:off x="3787534" y="-1697173"/>
            <a:ext cx="436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0" u="none" strike="noStrike" dirty="0">
                <a:solidFill>
                  <a:srgbClr val="5271FF"/>
                </a:solidFill>
                <a:effectLst/>
              </a:rPr>
              <a:t>Full list before entering find command</a:t>
            </a:r>
            <a:endParaRPr lang="en-SG" b="1" dirty="0">
              <a:solidFill>
                <a:srgbClr val="395A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23444-0DFA-6A0E-08B3-80B755F626CF}"/>
              </a:ext>
            </a:extLst>
          </p:cNvPr>
          <p:cNvCxnSpPr>
            <a:cxnSpLocks/>
          </p:cNvCxnSpPr>
          <p:nvPr/>
        </p:nvCxnSpPr>
        <p:spPr>
          <a:xfrm>
            <a:off x="5968583" y="4102453"/>
            <a:ext cx="0" cy="360000"/>
          </a:xfrm>
          <a:prstGeom prst="straightConnector1">
            <a:avLst/>
          </a:prstGeom>
          <a:ln w="28575">
            <a:solidFill>
              <a:srgbClr val="395A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9B6F74-5567-8902-3AD4-D6980360ADEC}"/>
              </a:ext>
            </a:extLst>
          </p:cNvPr>
          <p:cNvSpPr txBox="1"/>
          <p:nvPr/>
        </p:nvSpPr>
        <p:spPr>
          <a:xfrm>
            <a:off x="3243218" y="4481613"/>
            <a:ext cx="54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i="0" u="none" strike="noStrike" dirty="0">
                <a:solidFill>
                  <a:srgbClr val="5271FF"/>
                </a:solidFill>
                <a:effectLst/>
              </a:rPr>
              <a:t>After entering 'find n/Google n/Apple t/python t/java'</a:t>
            </a:r>
            <a:endParaRPr lang="en-SG" b="1" dirty="0">
              <a:solidFill>
                <a:srgbClr val="395AE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3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9E022DB-1567-9B23-8EB5-43DDE3795A35}"/>
              </a:ext>
            </a:extLst>
          </p:cNvPr>
          <p:cNvGrpSpPr/>
          <p:nvPr/>
        </p:nvGrpSpPr>
        <p:grpSpPr>
          <a:xfrm>
            <a:off x="411032" y="538982"/>
            <a:ext cx="11196820" cy="5435931"/>
            <a:chOff x="411032" y="538982"/>
            <a:chExt cx="11196820" cy="54359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006767-12C5-7B99-3747-B4D7E5218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4873" y="1130474"/>
              <a:ext cx="5082978" cy="3975949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CBB45-1232-1935-404F-A548077EDC22}"/>
                </a:ext>
              </a:extLst>
            </p:cNvPr>
            <p:cNvCxnSpPr/>
            <p:nvPr/>
          </p:nvCxnSpPr>
          <p:spPr>
            <a:xfrm>
              <a:off x="5707813" y="3344169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F8DA4-4295-086C-1C93-65D5059727F2}"/>
                </a:ext>
              </a:extLst>
            </p:cNvPr>
            <p:cNvSpPr/>
            <p:nvPr/>
          </p:nvSpPr>
          <p:spPr>
            <a:xfrm>
              <a:off x="9047634" y="2629988"/>
              <a:ext cx="2560218" cy="2321137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F7546-230E-F412-BBD7-9DC39E103F3E}"/>
                </a:ext>
              </a:extLst>
            </p:cNvPr>
            <p:cNvSpPr txBox="1"/>
            <p:nvPr/>
          </p:nvSpPr>
          <p:spPr>
            <a:xfrm>
              <a:off x="9519863" y="5328583"/>
              <a:ext cx="163812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DB39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Implemented View Panel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7F29A-7173-1FB8-7397-C65D12D34213}"/>
                </a:ext>
              </a:extLst>
            </p:cNvPr>
            <p:cNvSpPr txBox="1"/>
            <p:nvPr/>
          </p:nvSpPr>
          <p:spPr>
            <a:xfrm>
              <a:off x="2283363" y="543126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8374835" y="538982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9E15681-3370-2780-8931-8CA2377DF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032" y="1232805"/>
              <a:ext cx="5127716" cy="397594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DE5188-1D12-A177-E756-05A2F2C55965}"/>
                </a:ext>
              </a:extLst>
            </p:cNvPr>
            <p:cNvSpPr/>
            <p:nvPr/>
          </p:nvSpPr>
          <p:spPr>
            <a:xfrm>
              <a:off x="6502504" y="2629988"/>
              <a:ext cx="2433542" cy="232113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7E67-A590-6936-5942-902E1209DB78}"/>
                </a:ext>
              </a:extLst>
            </p:cNvPr>
            <p:cNvSpPr txBox="1"/>
            <p:nvPr/>
          </p:nvSpPr>
          <p:spPr>
            <a:xfrm>
              <a:off x="6866699" y="5306928"/>
              <a:ext cx="1705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Redesigned List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64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2CDFCE-D873-62F6-148B-49B9EB7093BF}"/>
              </a:ext>
            </a:extLst>
          </p:cNvPr>
          <p:cNvGrpSpPr/>
          <p:nvPr/>
        </p:nvGrpSpPr>
        <p:grpSpPr>
          <a:xfrm>
            <a:off x="799821" y="1328129"/>
            <a:ext cx="11041490" cy="3954354"/>
            <a:chOff x="799821" y="1328129"/>
            <a:chExt cx="11041490" cy="395435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CBB45-1232-1935-404F-A548077EDC22}"/>
                </a:ext>
              </a:extLst>
            </p:cNvPr>
            <p:cNvCxnSpPr/>
            <p:nvPr/>
          </p:nvCxnSpPr>
          <p:spPr>
            <a:xfrm>
              <a:off x="5423139" y="3344168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7F29A-7173-1FB8-7397-C65D12D34213}"/>
                </a:ext>
              </a:extLst>
            </p:cNvPr>
            <p:cNvSpPr txBox="1"/>
            <p:nvPr/>
          </p:nvSpPr>
          <p:spPr>
            <a:xfrm>
              <a:off x="2188473" y="1328129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8374834" y="1328129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17C2E03-7F74-1C6D-CF56-455EA077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821" y="3093975"/>
              <a:ext cx="4350138" cy="5003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BF1150-6CB5-0DA8-7AE7-7C858B074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413" y="1906241"/>
              <a:ext cx="5549898" cy="3376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17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32DE10-1724-84BE-4C1D-A5E3BB6540FA}"/>
              </a:ext>
            </a:extLst>
          </p:cNvPr>
          <p:cNvGrpSpPr/>
          <p:nvPr/>
        </p:nvGrpSpPr>
        <p:grpSpPr>
          <a:xfrm>
            <a:off x="2153729" y="896128"/>
            <a:ext cx="7884542" cy="5065744"/>
            <a:chOff x="2153729" y="686353"/>
            <a:chExt cx="7884542" cy="5065744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D05B1E28-3EF1-9012-8EC1-702EC6E6A7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5879872"/>
                </p:ext>
              </p:extLst>
            </p:nvPr>
          </p:nvGraphicFramePr>
          <p:xfrm>
            <a:off x="2153729" y="1350034"/>
            <a:ext cx="7884542" cy="30537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5D81E0-AA9A-712C-2DE4-92727AC12F8B}"/>
                </a:ext>
              </a:extLst>
            </p:cNvPr>
            <p:cNvSpPr txBox="1"/>
            <p:nvPr/>
          </p:nvSpPr>
          <p:spPr>
            <a:xfrm>
              <a:off x="2274499" y="3757455"/>
              <a:ext cx="175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SG" b="1" baseline="30000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command entered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D87FFC-2A45-7646-4EDD-E3440FC8859B}"/>
                </a:ext>
              </a:extLst>
            </p:cNvPr>
            <p:cNvSpPr txBox="1"/>
            <p:nvPr/>
          </p:nvSpPr>
          <p:spPr>
            <a:xfrm>
              <a:off x="5218274" y="3757455"/>
              <a:ext cx="175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SG" b="1" baseline="30000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command entered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94B02D-F96E-93E5-3039-2D7551054D56}"/>
                </a:ext>
              </a:extLst>
            </p:cNvPr>
            <p:cNvSpPr txBox="1"/>
            <p:nvPr/>
          </p:nvSpPr>
          <p:spPr>
            <a:xfrm>
              <a:off x="8096621" y="3757454"/>
              <a:ext cx="1755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SG" b="1" baseline="30000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command entered</a:t>
              </a:r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D787D395-4C53-72B2-3840-838F249F3119}"/>
                </a:ext>
              </a:extLst>
            </p:cNvPr>
            <p:cNvSpPr/>
            <p:nvPr/>
          </p:nvSpPr>
          <p:spPr>
            <a:xfrm rot="9065413" flipV="1">
              <a:off x="3984301" y="1319841"/>
              <a:ext cx="1086929" cy="888521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A4A0D0-37BA-D070-3834-BBD9F3875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909" y="686353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Arrow: Bent 10">
              <a:extLst>
                <a:ext uri="{FF2B5EF4-FFF2-40B4-BE49-F238E27FC236}">
                  <a16:creationId xmlns:a16="http://schemas.microsoft.com/office/drawing/2014/main" id="{0423EDEC-1CA4-571F-8A8C-CA61793CE977}"/>
                </a:ext>
              </a:extLst>
            </p:cNvPr>
            <p:cNvSpPr/>
            <p:nvPr/>
          </p:nvSpPr>
          <p:spPr>
            <a:xfrm rot="9065413" flipV="1">
              <a:off x="6865523" y="1438621"/>
              <a:ext cx="1086929" cy="888521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CAC1325-F4CB-0588-EE44-C5FC2F970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6191" y="686353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585F491F-D5F0-3F91-EA7E-BF71E8119B3E}"/>
                </a:ext>
              </a:extLst>
            </p:cNvPr>
            <p:cNvSpPr/>
            <p:nvPr/>
          </p:nvSpPr>
          <p:spPr>
            <a:xfrm rot="19320960" flipV="1">
              <a:off x="4186095" y="4078305"/>
              <a:ext cx="1086929" cy="888521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7E65B674-86FC-8CED-5034-6590ABA8B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352732" y="5207195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F3965C63-9B5C-0572-417B-74D5502405E7}"/>
                </a:ext>
              </a:extLst>
            </p:cNvPr>
            <p:cNvSpPr/>
            <p:nvPr/>
          </p:nvSpPr>
          <p:spPr>
            <a:xfrm rot="19320960" flipV="1">
              <a:off x="6991710" y="3842517"/>
              <a:ext cx="1086929" cy="888521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263A021-BAAB-13E3-53E0-389378508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46191" y="5198975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313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9FBA2A-2E26-F903-2B44-6CD43B05DAD9}"/>
              </a:ext>
            </a:extLst>
          </p:cNvPr>
          <p:cNvGrpSpPr>
            <a:grpSpLocks noChangeAspect="1"/>
          </p:cNvGrpSpPr>
          <p:nvPr/>
        </p:nvGrpSpPr>
        <p:grpSpPr>
          <a:xfrm>
            <a:off x="-3197527" y="-1071000"/>
            <a:ext cx="18587054" cy="9000000"/>
            <a:chOff x="641174" y="680862"/>
            <a:chExt cx="10363553" cy="45324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D4AE6D-AAD4-41CF-A1C4-79B70BA87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2021" y="680862"/>
              <a:ext cx="8157313" cy="4532426"/>
              <a:chOff x="1772021" y="680862"/>
              <a:chExt cx="8157313" cy="45324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036B9A-669B-91B2-8A47-B0E55DDC22BE}"/>
                  </a:ext>
                </a:extLst>
              </p:cNvPr>
              <p:cNvSpPr txBox="1"/>
              <p:nvPr/>
            </p:nvSpPr>
            <p:spPr>
              <a:xfrm>
                <a:off x="1772021" y="3313248"/>
                <a:ext cx="1915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SG" b="1" baseline="30000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input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D785715-5567-BB26-1973-07C213302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0289" y="1954072"/>
                <a:ext cx="1638529" cy="103837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636DBA-FB86-8CE3-0D34-55B39BB48C72}"/>
                  </a:ext>
                </a:extLst>
              </p:cNvPr>
              <p:cNvSpPr txBox="1"/>
              <p:nvPr/>
            </p:nvSpPr>
            <p:spPr>
              <a:xfrm>
                <a:off x="3622266" y="3313248"/>
                <a:ext cx="2073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SG" b="1" baseline="30000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nd</a:t>
                </a:r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input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67DE906-FBCB-482C-2B35-1BAB8FABA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7464" y="1954072"/>
                <a:ext cx="1692304" cy="102884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82D87E-E55E-6AA4-26AC-90612D51F5D0}"/>
                  </a:ext>
                </a:extLst>
              </p:cNvPr>
              <p:cNvSpPr txBox="1"/>
              <p:nvPr/>
            </p:nvSpPr>
            <p:spPr>
              <a:xfrm>
                <a:off x="5682695" y="3313248"/>
                <a:ext cx="2081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SG" b="1" baseline="30000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input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B907A91-BEEF-F33A-23D1-3546E8ED1B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7948" t="16478" r="63332" b="74098"/>
              <a:stretch/>
            </p:blipFill>
            <p:spPr>
              <a:xfrm>
                <a:off x="8042262" y="1954072"/>
                <a:ext cx="1692304" cy="1028844"/>
              </a:xfrm>
              <a:prstGeom prst="rect">
                <a:avLst/>
              </a:prstGeom>
            </p:spPr>
          </p:pic>
          <p:sp>
            <p:nvSpPr>
              <p:cNvPr id="32" name="Arrow: Bent 31">
                <a:extLst>
                  <a:ext uri="{FF2B5EF4-FFF2-40B4-BE49-F238E27FC236}">
                    <a16:creationId xmlns:a16="http://schemas.microsoft.com/office/drawing/2014/main" id="{41E6090C-720E-4730-6E60-33AA872248BC}"/>
                  </a:ext>
                </a:extLst>
              </p:cNvPr>
              <p:cNvSpPr/>
              <p:nvPr/>
            </p:nvSpPr>
            <p:spPr>
              <a:xfrm rot="7736485" flipV="1">
                <a:off x="7489098" y="1379697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26C45FC2-6941-A450-29CA-D8BD204DD3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2674" y="680863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Arrow: Bent 33">
                <a:extLst>
                  <a:ext uri="{FF2B5EF4-FFF2-40B4-BE49-F238E27FC236}">
                    <a16:creationId xmlns:a16="http://schemas.microsoft.com/office/drawing/2014/main" id="{5A475168-3344-367C-8966-F19E26FDE59C}"/>
                  </a:ext>
                </a:extLst>
              </p:cNvPr>
              <p:cNvSpPr/>
              <p:nvPr/>
            </p:nvSpPr>
            <p:spPr>
              <a:xfrm rot="7736485" flipV="1">
                <a:off x="5379688" y="1297226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Arrow: Bent 34">
                <a:extLst>
                  <a:ext uri="{FF2B5EF4-FFF2-40B4-BE49-F238E27FC236}">
                    <a16:creationId xmlns:a16="http://schemas.microsoft.com/office/drawing/2014/main" id="{E75780A6-E15B-24AD-4459-3D06B536CD6E}"/>
                  </a:ext>
                </a:extLst>
              </p:cNvPr>
              <p:cNvSpPr/>
              <p:nvPr/>
            </p:nvSpPr>
            <p:spPr>
              <a:xfrm rot="7736485" flipV="1">
                <a:off x="3426171" y="1320223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Picture 2">
                <a:extLst>
                  <a:ext uri="{FF2B5EF4-FFF2-40B4-BE49-F238E27FC236}">
                    <a16:creationId xmlns:a16="http://schemas.microsoft.com/office/drawing/2014/main" id="{BDDCA749-3B70-76FB-17F7-97B33367C6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448148" y="4668385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Arrow: Bent 36">
                <a:extLst>
                  <a:ext uri="{FF2B5EF4-FFF2-40B4-BE49-F238E27FC236}">
                    <a16:creationId xmlns:a16="http://schemas.microsoft.com/office/drawing/2014/main" id="{81202B20-843A-F030-5B8A-2E311AA4C1E7}"/>
                  </a:ext>
                </a:extLst>
              </p:cNvPr>
              <p:cNvSpPr/>
              <p:nvPr/>
            </p:nvSpPr>
            <p:spPr>
              <a:xfrm rot="18900866" flipV="1">
                <a:off x="3445162" y="3837488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Arrow: Bent 37">
                <a:extLst>
                  <a:ext uri="{FF2B5EF4-FFF2-40B4-BE49-F238E27FC236}">
                    <a16:creationId xmlns:a16="http://schemas.microsoft.com/office/drawing/2014/main" id="{A3CA51C8-D49A-9928-08BB-BA37E59B7D0E}"/>
                  </a:ext>
                </a:extLst>
              </p:cNvPr>
              <p:cNvSpPr/>
              <p:nvPr/>
            </p:nvSpPr>
            <p:spPr>
              <a:xfrm rot="18900866" flipV="1">
                <a:off x="5440772" y="3834556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A5413D21-DB27-A1F9-429D-FD6E3A9AD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715" y="680862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>
                <a:extLst>
                  <a:ext uri="{FF2B5EF4-FFF2-40B4-BE49-F238E27FC236}">
                    <a16:creationId xmlns:a16="http://schemas.microsoft.com/office/drawing/2014/main" id="{C9FAD61B-DC41-B5F9-701A-604BC1612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423757" y="4668385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Arrow: Bent 40">
                <a:extLst>
                  <a:ext uri="{FF2B5EF4-FFF2-40B4-BE49-F238E27FC236}">
                    <a16:creationId xmlns:a16="http://schemas.microsoft.com/office/drawing/2014/main" id="{63B9DFB6-9316-F7E1-B804-4C635EC808CD}"/>
                  </a:ext>
                </a:extLst>
              </p:cNvPr>
              <p:cNvSpPr/>
              <p:nvPr/>
            </p:nvSpPr>
            <p:spPr>
              <a:xfrm rot="18900866" flipV="1">
                <a:off x="7717077" y="3834556"/>
                <a:ext cx="550875" cy="644858"/>
              </a:xfrm>
              <a:prstGeom prst="bentArrow">
                <a:avLst/>
              </a:prstGeom>
              <a:solidFill>
                <a:srgbClr val="395A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1CD403D6-BF43-D618-D1F0-960F9B9F2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9767" y="680862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>
                <a:extLst>
                  <a:ext uri="{FF2B5EF4-FFF2-40B4-BE49-F238E27FC236}">
                    <a16:creationId xmlns:a16="http://schemas.microsoft.com/office/drawing/2014/main" id="{DEF7FAAB-25E2-F3A9-1B55-BE831A546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7720063" y="4668386"/>
                <a:ext cx="544902" cy="54490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37DE410-94CA-3A59-F24F-71A2EEB4C55E}"/>
                  </a:ext>
                </a:extLst>
              </p:cNvPr>
              <p:cNvSpPr txBox="1"/>
              <p:nvPr/>
            </p:nvSpPr>
            <p:spPr>
              <a:xfrm>
                <a:off x="7847493" y="3313247"/>
                <a:ext cx="20818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b="1" dirty="0">
                    <a:solidFill>
                      <a:srgbClr val="395A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waiting for new input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EA49E91-2E42-C92A-A83C-66E7E1CEB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1189" y="1944189"/>
                <a:ext cx="1626686" cy="1038727"/>
              </a:xfrm>
              <a:prstGeom prst="rect">
                <a:avLst/>
              </a:prstGeom>
            </p:spPr>
          </p:pic>
        </p:grpSp>
        <p:sp>
          <p:nvSpPr>
            <p:cNvPr id="2" name="Arrow: Bent 40">
              <a:extLst>
                <a:ext uri="{FF2B5EF4-FFF2-40B4-BE49-F238E27FC236}">
                  <a16:creationId xmlns:a16="http://schemas.microsoft.com/office/drawing/2014/main" id="{FCAD2DFF-DBEB-4FB0-AABC-CA386BA5425A}"/>
                </a:ext>
              </a:extLst>
            </p:cNvPr>
            <p:cNvSpPr>
              <a:spLocks noChangeAspect="1"/>
            </p:cNvSpPr>
            <p:nvPr/>
          </p:nvSpPr>
          <p:spPr>
            <a:xfrm rot="12867249" flipV="1">
              <a:off x="9785703" y="2203363"/>
              <a:ext cx="550875" cy="644858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C6DEAB-EE43-B5B6-5093-A1C1F7278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0459825" y="2253341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rrow: Bent 34">
              <a:extLst>
                <a:ext uri="{FF2B5EF4-FFF2-40B4-BE49-F238E27FC236}">
                  <a16:creationId xmlns:a16="http://schemas.microsoft.com/office/drawing/2014/main" id="{17F6779B-5018-84D4-8BE2-45BCA3D8908C}"/>
                </a:ext>
              </a:extLst>
            </p:cNvPr>
            <p:cNvSpPr>
              <a:spLocks noChangeAspect="1"/>
            </p:cNvSpPr>
            <p:nvPr/>
          </p:nvSpPr>
          <p:spPr>
            <a:xfrm rot="2440767" flipV="1">
              <a:off x="1330887" y="2205724"/>
              <a:ext cx="550875" cy="644858"/>
            </a:xfrm>
            <a:prstGeom prst="bentArrow">
              <a:avLst/>
            </a:prstGeom>
            <a:solidFill>
              <a:srgbClr val="395A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F40416E-E8A1-57FA-A3C8-9D73D5779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174" y="2191101"/>
              <a:ext cx="544902" cy="54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571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53F9332-EA51-3F67-A619-65675AB067A6}"/>
              </a:ext>
            </a:extLst>
          </p:cNvPr>
          <p:cNvGrpSpPr/>
          <p:nvPr/>
        </p:nvGrpSpPr>
        <p:grpSpPr>
          <a:xfrm>
            <a:off x="1695450" y="1016597"/>
            <a:ext cx="8451480" cy="4593628"/>
            <a:chOff x="1695450" y="1016597"/>
            <a:chExt cx="8451480" cy="45936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432485A-77F7-EF6A-1121-CB0C6DA83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5450" y="1016597"/>
              <a:ext cx="8451480" cy="459362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28BAFA-8CE0-9761-D65B-5A3340B4FA4A}"/>
                </a:ext>
              </a:extLst>
            </p:cNvPr>
            <p:cNvSpPr/>
            <p:nvPr/>
          </p:nvSpPr>
          <p:spPr>
            <a:xfrm>
              <a:off x="8200307" y="2296781"/>
              <a:ext cx="391244" cy="235792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1793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D1EA9-9FFF-697A-059E-1F6E70D9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81" y="444428"/>
            <a:ext cx="3373539" cy="59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CFCA2-81C4-6BAF-2364-7A03F681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86" y="429398"/>
            <a:ext cx="8247051" cy="58194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3FC671-F3E3-EA76-FAC6-F20994CFE6CD}"/>
              </a:ext>
            </a:extLst>
          </p:cNvPr>
          <p:cNvSpPr/>
          <p:nvPr/>
        </p:nvSpPr>
        <p:spPr>
          <a:xfrm>
            <a:off x="1682152" y="1026544"/>
            <a:ext cx="8074324" cy="27604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F8350-F53E-53AA-D79B-C9D9BA12CCCB}"/>
              </a:ext>
            </a:extLst>
          </p:cNvPr>
          <p:cNvSpPr/>
          <p:nvPr/>
        </p:nvSpPr>
        <p:spPr>
          <a:xfrm>
            <a:off x="1693653" y="1463616"/>
            <a:ext cx="8074324" cy="9431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84416-420E-F4EE-587B-9B560CD7586B}"/>
              </a:ext>
            </a:extLst>
          </p:cNvPr>
          <p:cNvSpPr/>
          <p:nvPr/>
        </p:nvSpPr>
        <p:spPr>
          <a:xfrm>
            <a:off x="1693653" y="2567796"/>
            <a:ext cx="3982528" cy="340168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E9C68-446A-C7FF-14A4-AA3829AC81DB}"/>
              </a:ext>
            </a:extLst>
          </p:cNvPr>
          <p:cNvSpPr/>
          <p:nvPr/>
        </p:nvSpPr>
        <p:spPr>
          <a:xfrm>
            <a:off x="1846053" y="2720196"/>
            <a:ext cx="3982528" cy="340168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21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0C50-9503-ED4F-47F0-F1959F81E177}"/>
              </a:ext>
            </a:extLst>
          </p:cNvPr>
          <p:cNvGrpSpPr/>
          <p:nvPr/>
        </p:nvGrpSpPr>
        <p:grpSpPr>
          <a:xfrm>
            <a:off x="51671" y="396816"/>
            <a:ext cx="12005879" cy="5881610"/>
            <a:chOff x="51671" y="396816"/>
            <a:chExt cx="12005879" cy="58816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31B856-2615-BFD5-F3C5-72B4A77B2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4273" y="396816"/>
              <a:ext cx="8243453" cy="577969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3FC671-F3E3-EA76-FAC6-F20994CFE6CD}"/>
                </a:ext>
              </a:extLst>
            </p:cNvPr>
            <p:cNvSpPr/>
            <p:nvPr/>
          </p:nvSpPr>
          <p:spPr>
            <a:xfrm>
              <a:off x="2060625" y="966159"/>
              <a:ext cx="8074324" cy="276046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AF8350-F53E-53AA-D79B-C9D9BA12CCCB}"/>
                </a:ext>
              </a:extLst>
            </p:cNvPr>
            <p:cNvSpPr/>
            <p:nvPr/>
          </p:nvSpPr>
          <p:spPr>
            <a:xfrm>
              <a:off x="2072126" y="1403231"/>
              <a:ext cx="8074324" cy="94315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184416-420E-F4EE-587B-9B560CD7586B}"/>
                </a:ext>
              </a:extLst>
            </p:cNvPr>
            <p:cNvSpPr/>
            <p:nvPr/>
          </p:nvSpPr>
          <p:spPr>
            <a:xfrm>
              <a:off x="2072126" y="2507411"/>
              <a:ext cx="3982528" cy="3401683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FE9C68-446A-C7FF-14A4-AA3829AC81DB}"/>
                </a:ext>
              </a:extLst>
            </p:cNvPr>
            <p:cNvSpPr/>
            <p:nvPr/>
          </p:nvSpPr>
          <p:spPr>
            <a:xfrm>
              <a:off x="6235198" y="2507411"/>
              <a:ext cx="3899751" cy="3401684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E076DD-98F8-E2FD-5709-F0BA9FBE94A6}"/>
                </a:ext>
              </a:extLst>
            </p:cNvPr>
            <p:cNvSpPr/>
            <p:nvPr/>
          </p:nvSpPr>
          <p:spPr>
            <a:xfrm>
              <a:off x="1974273" y="5980982"/>
              <a:ext cx="1276796" cy="195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684B82-1DBC-5BDB-47EA-2DB3E203AF0A}"/>
                </a:ext>
              </a:extLst>
            </p:cNvPr>
            <p:cNvSpPr txBox="1"/>
            <p:nvPr/>
          </p:nvSpPr>
          <p:spPr>
            <a:xfrm>
              <a:off x="10217726" y="919516"/>
              <a:ext cx="183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 Box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927409-681B-AF92-3F51-76061C99E333}"/>
                </a:ext>
              </a:extLst>
            </p:cNvPr>
            <p:cNvSpPr txBox="1"/>
            <p:nvPr/>
          </p:nvSpPr>
          <p:spPr>
            <a:xfrm>
              <a:off x="51671" y="1690142"/>
              <a:ext cx="1922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 Display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7C465-6861-AE0A-AB07-8648DCF5E7F2}"/>
                </a:ext>
              </a:extLst>
            </p:cNvPr>
            <p:cNvSpPr txBox="1"/>
            <p:nvPr/>
          </p:nvSpPr>
          <p:spPr>
            <a:xfrm>
              <a:off x="100598" y="3611927"/>
              <a:ext cx="1922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Panel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F3F34-23B0-E50B-EC14-88FC716E73E0}"/>
                </a:ext>
              </a:extLst>
            </p:cNvPr>
            <p:cNvSpPr txBox="1"/>
            <p:nvPr/>
          </p:nvSpPr>
          <p:spPr>
            <a:xfrm>
              <a:off x="9980433" y="4161610"/>
              <a:ext cx="1922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DB39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Panel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090F2-08ED-D882-54FB-D733044D33C4}"/>
                </a:ext>
              </a:extLst>
            </p:cNvPr>
            <p:cNvSpPr txBox="1"/>
            <p:nvPr/>
          </p:nvSpPr>
          <p:spPr>
            <a:xfrm>
              <a:off x="134449" y="5909094"/>
              <a:ext cx="1922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Status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01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6AB49DB-2A98-682A-06D7-B8B1CD13724F}"/>
              </a:ext>
            </a:extLst>
          </p:cNvPr>
          <p:cNvGrpSpPr/>
          <p:nvPr/>
        </p:nvGrpSpPr>
        <p:grpSpPr>
          <a:xfrm>
            <a:off x="516691" y="538982"/>
            <a:ext cx="11269125" cy="5435932"/>
            <a:chOff x="516691" y="538982"/>
            <a:chExt cx="11269125" cy="5435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AA84EE-E419-77B9-BC80-3D733D63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91" y="1130059"/>
              <a:ext cx="5122810" cy="39767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8AA4DE-E5BA-7B4F-AC28-B5D783EB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412" y="1130059"/>
              <a:ext cx="5140843" cy="3976779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CBB45-1232-1935-404F-A548077EDC22}"/>
                </a:ext>
              </a:extLst>
            </p:cNvPr>
            <p:cNvCxnSpPr/>
            <p:nvPr/>
          </p:nvCxnSpPr>
          <p:spPr>
            <a:xfrm>
              <a:off x="5725065" y="3344169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B21E4-E43E-3F3C-DC92-AA12C98DF60A}"/>
                </a:ext>
              </a:extLst>
            </p:cNvPr>
            <p:cNvSpPr/>
            <p:nvPr/>
          </p:nvSpPr>
          <p:spPr>
            <a:xfrm>
              <a:off x="6434413" y="4330460"/>
              <a:ext cx="2433542" cy="5865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DCB076-88F4-B210-0EFF-F2F448E47220}"/>
                </a:ext>
              </a:extLst>
            </p:cNvPr>
            <p:cNvSpPr txBox="1"/>
            <p:nvPr/>
          </p:nvSpPr>
          <p:spPr>
            <a:xfrm>
              <a:off x="6501443" y="5328583"/>
              <a:ext cx="2117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entry added in List Panel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F8DA4-4295-086C-1C93-65D5059727F2}"/>
                </a:ext>
              </a:extLst>
            </p:cNvPr>
            <p:cNvSpPr/>
            <p:nvPr/>
          </p:nvSpPr>
          <p:spPr>
            <a:xfrm>
              <a:off x="8979540" y="2595918"/>
              <a:ext cx="2582587" cy="2321140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F7546-230E-F412-BBD7-9DC39E103F3E}"/>
                </a:ext>
              </a:extLst>
            </p:cNvPr>
            <p:cNvSpPr txBox="1"/>
            <p:nvPr/>
          </p:nvSpPr>
          <p:spPr>
            <a:xfrm>
              <a:off x="8618683" y="5328583"/>
              <a:ext cx="3167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DB39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Panel displays details for the new internship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7F29A-7173-1FB8-7397-C65D12D34213}"/>
                </a:ext>
              </a:extLst>
            </p:cNvPr>
            <p:cNvSpPr txBox="1"/>
            <p:nvPr/>
          </p:nvSpPr>
          <p:spPr>
            <a:xfrm>
              <a:off x="2283363" y="543126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8374835" y="538982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4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437042-8CE7-B6B2-8A4D-5794BB8B1134}"/>
              </a:ext>
            </a:extLst>
          </p:cNvPr>
          <p:cNvGrpSpPr/>
          <p:nvPr/>
        </p:nvGrpSpPr>
        <p:grpSpPr>
          <a:xfrm>
            <a:off x="1147313" y="530352"/>
            <a:ext cx="9464593" cy="5565332"/>
            <a:chOff x="1147313" y="530352"/>
            <a:chExt cx="9464593" cy="5565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8AA4DE-E5BA-7B4F-AC28-B5D783EBC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8518" y="1250829"/>
              <a:ext cx="5140843" cy="397677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B21E4-E43E-3F3C-DC92-AA12C98DF60A}"/>
                </a:ext>
              </a:extLst>
            </p:cNvPr>
            <p:cNvSpPr/>
            <p:nvPr/>
          </p:nvSpPr>
          <p:spPr>
            <a:xfrm>
              <a:off x="3268519" y="4451230"/>
              <a:ext cx="2433542" cy="5865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DCB076-88F4-B210-0EFF-F2F448E47220}"/>
                </a:ext>
              </a:extLst>
            </p:cNvPr>
            <p:cNvSpPr txBox="1"/>
            <p:nvPr/>
          </p:nvSpPr>
          <p:spPr>
            <a:xfrm>
              <a:off x="3335549" y="5449353"/>
              <a:ext cx="2117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entry added in List Panel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F8DA4-4295-086C-1C93-65D5059727F2}"/>
                </a:ext>
              </a:extLst>
            </p:cNvPr>
            <p:cNvSpPr/>
            <p:nvPr/>
          </p:nvSpPr>
          <p:spPr>
            <a:xfrm>
              <a:off x="5813646" y="2716688"/>
              <a:ext cx="2582587" cy="2321140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F7546-230E-F412-BBD7-9DC39E103F3E}"/>
                </a:ext>
              </a:extLst>
            </p:cNvPr>
            <p:cNvSpPr txBox="1"/>
            <p:nvPr/>
          </p:nvSpPr>
          <p:spPr>
            <a:xfrm>
              <a:off x="5452789" y="5449353"/>
              <a:ext cx="3167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DB39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Panel displays details for the new internship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1147313" y="530352"/>
              <a:ext cx="94645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the command </a:t>
              </a:r>
            </a:p>
            <a:p>
              <a:pPr algn="ctr"/>
              <a:r>
                <a:rPr lang="en-US" sz="1600" b="1" dirty="0">
                  <a:solidFill>
                    <a:srgbClr val="395AE7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add n/Food Panda r/Web Developer s/New d/2023-02-01 c/I love Food Panda! t/React t/Front-end</a:t>
              </a:r>
              <a:r>
                <a:rPr lang="en-SG" sz="1600" b="1" dirty="0">
                  <a:solidFill>
                    <a:srgbClr val="395AE7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8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C78246-F64B-5CAB-174B-E8B7C77518E8}"/>
              </a:ext>
            </a:extLst>
          </p:cNvPr>
          <p:cNvGrpSpPr/>
          <p:nvPr/>
        </p:nvGrpSpPr>
        <p:grpSpPr>
          <a:xfrm>
            <a:off x="404468" y="538982"/>
            <a:ext cx="11383066" cy="4583838"/>
            <a:chOff x="404468" y="538982"/>
            <a:chExt cx="11383066" cy="45838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5FB9FC-AF64-3729-EFF5-1D6B63FB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468" y="1121430"/>
              <a:ext cx="5140843" cy="39650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203E3B-202A-4512-2CC1-3AB21E353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6691" y="1150111"/>
              <a:ext cx="5140843" cy="3972709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CBB45-1232-1935-404F-A548077EDC22}"/>
                </a:ext>
              </a:extLst>
            </p:cNvPr>
            <p:cNvCxnSpPr/>
            <p:nvPr/>
          </p:nvCxnSpPr>
          <p:spPr>
            <a:xfrm>
              <a:off x="5725065" y="3344169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DB21E4-E43E-3F3C-DC92-AA12C98DF60A}"/>
                </a:ext>
              </a:extLst>
            </p:cNvPr>
            <p:cNvSpPr/>
            <p:nvPr/>
          </p:nvSpPr>
          <p:spPr>
            <a:xfrm>
              <a:off x="8428007" y="3234897"/>
              <a:ext cx="655609" cy="253047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F8DA4-4295-086C-1C93-65D5059727F2}"/>
                </a:ext>
              </a:extLst>
            </p:cNvPr>
            <p:cNvSpPr/>
            <p:nvPr/>
          </p:nvSpPr>
          <p:spPr>
            <a:xfrm>
              <a:off x="10938294" y="2595918"/>
              <a:ext cx="785004" cy="449207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7F29A-7173-1FB8-7397-C65D12D34213}"/>
                </a:ext>
              </a:extLst>
            </p:cNvPr>
            <p:cNvSpPr txBox="1"/>
            <p:nvPr/>
          </p:nvSpPr>
          <p:spPr>
            <a:xfrm>
              <a:off x="2283363" y="543126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8374835" y="538982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05F209-08B5-1B1C-6036-6749CEBA06D7}"/>
                </a:ext>
              </a:extLst>
            </p:cNvPr>
            <p:cNvSpPr/>
            <p:nvPr/>
          </p:nvSpPr>
          <p:spPr>
            <a:xfrm>
              <a:off x="6751607" y="3473733"/>
              <a:ext cx="831012" cy="175241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4390E-0CAE-4858-A295-A4D328269639}"/>
                </a:ext>
              </a:extLst>
            </p:cNvPr>
            <p:cNvSpPr/>
            <p:nvPr/>
          </p:nvSpPr>
          <p:spPr>
            <a:xfrm>
              <a:off x="9365388" y="3119566"/>
              <a:ext cx="986310" cy="224604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8475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8F79A1-6FEC-93A3-F34C-5A1962589420}"/>
              </a:ext>
            </a:extLst>
          </p:cNvPr>
          <p:cNvGrpSpPr/>
          <p:nvPr/>
        </p:nvGrpSpPr>
        <p:grpSpPr>
          <a:xfrm>
            <a:off x="411032" y="538982"/>
            <a:ext cx="11374784" cy="5712931"/>
            <a:chOff x="411032" y="538982"/>
            <a:chExt cx="11374784" cy="57129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51DBEF-4AA1-581F-7C1A-E52D96B17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032" y="1235174"/>
              <a:ext cx="5127715" cy="39735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6FA548-A426-1C65-8C87-DD160B69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2504" y="1232805"/>
              <a:ext cx="5127716" cy="397595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CBB45-1232-1935-404F-A548077EDC22}"/>
                </a:ext>
              </a:extLst>
            </p:cNvPr>
            <p:cNvCxnSpPr/>
            <p:nvPr/>
          </p:nvCxnSpPr>
          <p:spPr>
            <a:xfrm>
              <a:off x="5725065" y="3344169"/>
              <a:ext cx="672861" cy="0"/>
            </a:xfrm>
            <a:prstGeom prst="straightConnector1">
              <a:avLst/>
            </a:prstGeom>
            <a:ln w="28575">
              <a:solidFill>
                <a:srgbClr val="395A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FF8DA4-4295-086C-1C93-65D5059727F2}"/>
                </a:ext>
              </a:extLst>
            </p:cNvPr>
            <p:cNvSpPr/>
            <p:nvPr/>
          </p:nvSpPr>
          <p:spPr>
            <a:xfrm>
              <a:off x="9047633" y="2673556"/>
              <a:ext cx="2582587" cy="2321140"/>
            </a:xfrm>
            <a:prstGeom prst="rect">
              <a:avLst/>
            </a:prstGeom>
            <a:noFill/>
            <a:ln w="28575">
              <a:solidFill>
                <a:srgbClr val="DB3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F7546-230E-F412-BBD7-9DC39E103F3E}"/>
                </a:ext>
              </a:extLst>
            </p:cNvPr>
            <p:cNvSpPr txBox="1"/>
            <p:nvPr/>
          </p:nvSpPr>
          <p:spPr>
            <a:xfrm>
              <a:off x="8618683" y="5328583"/>
              <a:ext cx="31671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DB39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Panel displays details for the selected internship, with a custom tips box.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67F29A-7173-1FB8-7397-C65D12D34213}"/>
                </a:ext>
              </a:extLst>
            </p:cNvPr>
            <p:cNvSpPr txBox="1"/>
            <p:nvPr/>
          </p:nvSpPr>
          <p:spPr>
            <a:xfrm>
              <a:off x="2283363" y="543126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B99DA7-1EE7-4474-82A0-03FA4BA0BD62}"/>
                </a:ext>
              </a:extLst>
            </p:cNvPr>
            <p:cNvSpPr txBox="1"/>
            <p:nvPr/>
          </p:nvSpPr>
          <p:spPr>
            <a:xfrm>
              <a:off x="8374835" y="538982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62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8DF67-E95D-8A29-8809-51672A8B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45" y="1017918"/>
            <a:ext cx="7176698" cy="45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1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7DD718-26FA-2908-CC46-B4EE4C2CF71A}"/>
              </a:ext>
            </a:extLst>
          </p:cNvPr>
          <p:cNvGrpSpPr/>
          <p:nvPr/>
        </p:nvGrpSpPr>
        <p:grpSpPr>
          <a:xfrm>
            <a:off x="2178468" y="456785"/>
            <a:ext cx="7487132" cy="5236649"/>
            <a:chOff x="2178468" y="456785"/>
            <a:chExt cx="7487132" cy="52366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20F9E3-282C-FB1A-02FA-14991B38911F}"/>
                </a:ext>
              </a:extLst>
            </p:cNvPr>
            <p:cNvSpPr txBox="1"/>
            <p:nvPr/>
          </p:nvSpPr>
          <p:spPr>
            <a:xfrm>
              <a:off x="2178468" y="3348484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ABD385-0A1A-772A-31F2-84E2E6951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1907"/>
            <a:stretch/>
          </p:blipFill>
          <p:spPr>
            <a:xfrm>
              <a:off x="3742996" y="456785"/>
              <a:ext cx="4706007" cy="52366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12954-7592-1A5C-E92F-D33630D56B28}"/>
                </a:ext>
              </a:extLst>
            </p:cNvPr>
            <p:cNvSpPr/>
            <p:nvPr/>
          </p:nvSpPr>
          <p:spPr>
            <a:xfrm>
              <a:off x="4073676" y="871267"/>
              <a:ext cx="2956852" cy="1061049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199626-F017-92D4-0D4F-6DECAD3655F4}"/>
                </a:ext>
              </a:extLst>
            </p:cNvPr>
            <p:cNvSpPr/>
            <p:nvPr/>
          </p:nvSpPr>
          <p:spPr>
            <a:xfrm>
              <a:off x="4073675" y="2093342"/>
              <a:ext cx="4293947" cy="1061049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B5CD0C-6979-E32A-F30B-8FEF222C1C1C}"/>
                </a:ext>
              </a:extLst>
            </p:cNvPr>
            <p:cNvSpPr/>
            <p:nvPr/>
          </p:nvSpPr>
          <p:spPr>
            <a:xfrm>
              <a:off x="4073675" y="3309665"/>
              <a:ext cx="4293947" cy="1061049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51A841-7C3B-2ACE-E471-D623C0C42C3F}"/>
                </a:ext>
              </a:extLst>
            </p:cNvPr>
            <p:cNvSpPr/>
            <p:nvPr/>
          </p:nvSpPr>
          <p:spPr>
            <a:xfrm>
              <a:off x="4073675" y="4514482"/>
              <a:ext cx="4293947" cy="1061049"/>
            </a:xfrm>
            <a:prstGeom prst="rect">
              <a:avLst/>
            </a:prstGeom>
            <a:noFill/>
            <a:ln w="28575">
              <a:solidFill>
                <a:srgbClr val="395A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8F41B-BD4B-B07C-0880-A1D6596AE944}"/>
                </a:ext>
              </a:extLst>
            </p:cNvPr>
            <p:cNvSpPr txBox="1"/>
            <p:nvPr/>
          </p:nvSpPr>
          <p:spPr>
            <a:xfrm>
              <a:off x="8282545" y="3348484"/>
              <a:ext cx="138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b="1" dirty="0">
                  <a:solidFill>
                    <a:srgbClr val="395AE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FB5EF0-2467-466E-A97B-0B1A079DD8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6279" y="3533150"/>
              <a:ext cx="914400" cy="0"/>
            </a:xfrm>
            <a:prstGeom prst="line">
              <a:avLst/>
            </a:prstGeom>
            <a:ln w="19050">
              <a:solidFill>
                <a:srgbClr val="395AE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B9B30C-4741-AA5B-3245-A080F2DD4151}"/>
                </a:ext>
              </a:extLst>
            </p:cNvPr>
            <p:cNvCxnSpPr>
              <a:cxnSpLocks/>
            </p:cNvCxnSpPr>
            <p:nvPr/>
          </p:nvCxnSpPr>
          <p:spPr>
            <a:xfrm>
              <a:off x="6220648" y="3533150"/>
              <a:ext cx="2397141" cy="0"/>
            </a:xfrm>
            <a:prstGeom prst="line">
              <a:avLst/>
            </a:prstGeom>
            <a:ln w="19050">
              <a:solidFill>
                <a:srgbClr val="395AE7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3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205</Words>
  <Application>Microsoft Macintosh PowerPoint</Application>
  <PresentationFormat>Widescreen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Tang Kangjie</dc:creator>
  <cp:lastModifiedBy>Koh Kai Xun</cp:lastModifiedBy>
  <cp:revision>23</cp:revision>
  <dcterms:created xsi:type="dcterms:W3CDTF">2023-03-13T08:52:32Z</dcterms:created>
  <dcterms:modified xsi:type="dcterms:W3CDTF">2023-04-05T17:16:55Z</dcterms:modified>
</cp:coreProperties>
</file>