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96A0-7969-DE58-C0A9-B7878CA65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AEF28-8CF1-9278-034A-BA59B4EE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5360-66E2-2B09-48CC-02E8045D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4185-C015-ABF2-1A69-9EF6888E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ABC4-5F79-9995-0AF4-B60DA574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5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046A-99E7-FB18-85FB-3490625B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3C938-06DF-9341-3EEE-9F4B3B8EC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C8511-8801-639B-B2FB-3B3A4905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B6C8-0C0F-09F4-E903-7E20ED27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65FC-ADC5-1130-705A-D5BD79FD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4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F68-95F1-D7FC-51B4-87C21E5C8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15DFA-CEB3-630A-61C7-0C9E5DDF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AC42-CDB5-189F-DCA9-83907ABF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B55-5FE4-8915-E81E-01D04F7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948F-0B7C-4AEF-AFC6-1A6BAB82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6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1BFA-2668-01BD-5934-8E47026A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2E29-D68D-9D86-88CE-A2DDC1C7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8DC0-252D-3A95-14C4-BE6321E3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B858-2F5A-41FC-B132-31232E28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828E-912D-0DAF-F34C-A9EE2F07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07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4767-070D-5079-0E81-A076A5E9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4B038-0E61-F5CC-443A-214BD8B3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CE9C-70C2-99E9-1112-1C1BE002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7BEC-0FF4-C08A-9E50-8551D85C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31F4-886B-9A59-BF21-1BED085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7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DE8F-DBC7-673E-494B-3EF043C0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6303-8DCE-207A-8492-645C82A54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553F-7C8A-2EEC-519E-BEDE4D55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1E88-266F-B50E-EC07-B1D60D9D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759D-31DF-890C-9169-6822B73C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7B30-6E17-FD1C-F253-95FAA4F6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45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BB1-F1E5-50E5-1E27-DC950664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AB84-AD09-70A3-669A-2E915193F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95F0-84F3-7A26-80D2-F47F07F9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E75AC-ADE3-76FA-1930-1F4FC7442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E598E-04F7-E1DB-A67A-2F17387A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F5F93-1A14-C975-372B-74B53E5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27EF3-FCAF-BCED-F287-66732B3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88F26-AA6A-9416-EFFE-ED0640F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F789-C175-A72E-2BC0-66D9C2AD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51803-111B-04D5-447B-6AFAD4A2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CD907-9B57-900A-430A-6D406B38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00AD8-8FB9-6494-C4B9-AF78395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09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0C360-6FB9-9905-C544-3F70C9E4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5065-3F02-2109-A7C5-EF90A94D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E7CA7-0E5D-EB9F-F869-67B40A5D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58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7BE-19B0-1FE8-E52A-6345C646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1525-69A0-2A0B-ECCC-77E41F61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01CC-D3BF-93A9-AEBA-142D8A64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2766-64AA-1665-F6DE-B1EAAC60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0C57D-ED75-CDFE-0B1C-3A7BC9C8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D4396-0718-F534-5E6C-F8906912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54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F288-5836-458F-18BE-6C21E16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1A9BD-64C5-4FD6-0C90-28A84CECD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EBCC-8B29-8B1B-6FBD-5B369915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3D81-0B13-4D03-12AA-1804B904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2DCE3-6454-C79C-231E-1D5500F2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83242-C553-F5DB-B27A-D6A98C1A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40A1B-A56C-1F70-712C-1E4A8CE5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6EB2-E88A-DBFC-E3D5-467E3C8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B2FC-42F6-3AC1-27A5-B906C68F1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3FCC-3C1F-4853-8A75-B58593246E04}" type="datetimeFigureOut">
              <a:rPr lang="en-SG" smtClean="0"/>
              <a:t>Sun 9/04/2023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FE92-4B2F-84B8-1284-CFC0D0493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5BA4-FF66-7C19-CF73-CC43D32D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18D7-C69D-4620-974F-EF8275132B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2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365-0F8E-D90F-14BF-DCC79D6A0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7C4F-DBEF-2FBC-AD0C-14EBD1C86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5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A1FCE-271C-EFBA-7845-B4C2C4C8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19" y="206707"/>
            <a:ext cx="7877606" cy="644458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033A36-D36C-872B-2D6C-57CF8B3297CA}"/>
              </a:ext>
            </a:extLst>
          </p:cNvPr>
          <p:cNvSpPr/>
          <p:nvPr/>
        </p:nvSpPr>
        <p:spPr>
          <a:xfrm>
            <a:off x="2110740" y="542925"/>
            <a:ext cx="937260" cy="27622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536D52-6A1B-2C2F-660E-567A11935A2C}"/>
              </a:ext>
            </a:extLst>
          </p:cNvPr>
          <p:cNvCxnSpPr>
            <a:cxnSpLocks/>
          </p:cNvCxnSpPr>
          <p:nvPr/>
        </p:nvCxnSpPr>
        <p:spPr>
          <a:xfrm flipH="1">
            <a:off x="1664970" y="685800"/>
            <a:ext cx="44577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7F1EC7-5CF4-CBB0-3875-A2E665A86319}"/>
              </a:ext>
            </a:extLst>
          </p:cNvPr>
          <p:cNvSpPr txBox="1"/>
          <p:nvPr/>
        </p:nvSpPr>
        <p:spPr>
          <a:xfrm>
            <a:off x="589280" y="486211"/>
            <a:ext cx="118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1F0D3-7442-25EB-E05E-F036825B1B9C}"/>
              </a:ext>
            </a:extLst>
          </p:cNvPr>
          <p:cNvSpPr/>
          <p:nvPr/>
        </p:nvSpPr>
        <p:spPr>
          <a:xfrm>
            <a:off x="2110740" y="885391"/>
            <a:ext cx="7739380" cy="46842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B90BF-A117-1125-471D-4BB4B135B267}"/>
              </a:ext>
            </a:extLst>
          </p:cNvPr>
          <p:cNvCxnSpPr>
            <a:cxnSpLocks/>
          </p:cNvCxnSpPr>
          <p:nvPr/>
        </p:nvCxnSpPr>
        <p:spPr>
          <a:xfrm flipH="1">
            <a:off x="1664970" y="1178560"/>
            <a:ext cx="44577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FE98E2-12FA-929A-0D0F-458B3BFDB29A}"/>
              </a:ext>
            </a:extLst>
          </p:cNvPr>
          <p:cNvSpPr txBox="1"/>
          <p:nvPr/>
        </p:nvSpPr>
        <p:spPr>
          <a:xfrm>
            <a:off x="172721" y="993816"/>
            <a:ext cx="175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box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6D0F1-401C-013E-509D-6032E35F1DC2}"/>
              </a:ext>
            </a:extLst>
          </p:cNvPr>
          <p:cNvSpPr/>
          <p:nvPr/>
        </p:nvSpPr>
        <p:spPr>
          <a:xfrm>
            <a:off x="4820920" y="1427584"/>
            <a:ext cx="5029200" cy="136133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E2870C-355E-F925-4A8A-63A8B2899FFD}"/>
              </a:ext>
            </a:extLst>
          </p:cNvPr>
          <p:cNvCxnSpPr>
            <a:cxnSpLocks/>
          </p:cNvCxnSpPr>
          <p:nvPr/>
        </p:nvCxnSpPr>
        <p:spPr>
          <a:xfrm>
            <a:off x="9850120" y="2026920"/>
            <a:ext cx="42037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B11027-3588-DB38-14D6-58D7F5FFE5A4}"/>
              </a:ext>
            </a:extLst>
          </p:cNvPr>
          <p:cNvSpPr txBox="1"/>
          <p:nvPr/>
        </p:nvSpPr>
        <p:spPr>
          <a:xfrm>
            <a:off x="10307320" y="1842254"/>
            <a:ext cx="153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box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40E59-CFD5-4E74-9594-E58B8560CE63}"/>
              </a:ext>
            </a:extLst>
          </p:cNvPr>
          <p:cNvSpPr/>
          <p:nvPr/>
        </p:nvSpPr>
        <p:spPr>
          <a:xfrm>
            <a:off x="4822825" y="2903221"/>
            <a:ext cx="5029200" cy="33909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63E8A-91A0-D0AD-40DE-802B3E3A54A4}"/>
              </a:ext>
            </a:extLst>
          </p:cNvPr>
          <p:cNvCxnSpPr>
            <a:cxnSpLocks/>
          </p:cNvCxnSpPr>
          <p:nvPr/>
        </p:nvCxnSpPr>
        <p:spPr>
          <a:xfrm>
            <a:off x="9864090" y="4823460"/>
            <a:ext cx="4203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CB3190-273E-0DD4-33E7-DC77C70F0CE1}"/>
              </a:ext>
            </a:extLst>
          </p:cNvPr>
          <p:cNvSpPr txBox="1"/>
          <p:nvPr/>
        </p:nvSpPr>
        <p:spPr>
          <a:xfrm>
            <a:off x="10284460" y="4638794"/>
            <a:ext cx="153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list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034C5-26C8-7D8E-6B64-20984D84942C}"/>
              </a:ext>
            </a:extLst>
          </p:cNvPr>
          <p:cNvSpPr/>
          <p:nvPr/>
        </p:nvSpPr>
        <p:spPr>
          <a:xfrm>
            <a:off x="2124941" y="1450443"/>
            <a:ext cx="2592000" cy="484367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D0818-00CC-273E-5CBB-ADDFFF2AD1B4}"/>
              </a:ext>
            </a:extLst>
          </p:cNvPr>
          <p:cNvSpPr/>
          <p:nvPr/>
        </p:nvSpPr>
        <p:spPr>
          <a:xfrm>
            <a:off x="2049349" y="6347652"/>
            <a:ext cx="1638731" cy="289773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BD7DA2-E7EE-80F1-5BB1-468CB611F99C}"/>
              </a:ext>
            </a:extLst>
          </p:cNvPr>
          <p:cNvCxnSpPr>
            <a:cxnSpLocks/>
          </p:cNvCxnSpPr>
          <p:nvPr/>
        </p:nvCxnSpPr>
        <p:spPr>
          <a:xfrm flipH="1">
            <a:off x="1603806" y="6493709"/>
            <a:ext cx="44577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142CF5-55ED-EEA2-F6DC-8F2F5FD3C216}"/>
              </a:ext>
            </a:extLst>
          </p:cNvPr>
          <p:cNvSpPr txBox="1"/>
          <p:nvPr/>
        </p:nvSpPr>
        <p:spPr>
          <a:xfrm>
            <a:off x="392224" y="6131272"/>
            <a:ext cx="146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data file</a:t>
            </a:r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8CE5B1-2A41-B5A8-45A4-D89678B05452}"/>
              </a:ext>
            </a:extLst>
          </p:cNvPr>
          <p:cNvCxnSpPr>
            <a:cxnSpLocks/>
          </p:cNvCxnSpPr>
          <p:nvPr/>
        </p:nvCxnSpPr>
        <p:spPr>
          <a:xfrm flipH="1">
            <a:off x="1694384" y="3645312"/>
            <a:ext cx="44577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96B9FB-255D-035F-C3BD-34E9ADB0F5CA}"/>
              </a:ext>
            </a:extLst>
          </p:cNvPr>
          <p:cNvSpPr txBox="1"/>
          <p:nvPr/>
        </p:nvSpPr>
        <p:spPr>
          <a:xfrm>
            <a:off x="392635" y="3451043"/>
            <a:ext cx="153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Favorites list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09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Wei Chong Stefan</dc:creator>
  <cp:lastModifiedBy>Lee Wei Chong Stefan</cp:lastModifiedBy>
  <cp:revision>3</cp:revision>
  <dcterms:created xsi:type="dcterms:W3CDTF">2023-04-09T09:49:05Z</dcterms:created>
  <dcterms:modified xsi:type="dcterms:W3CDTF">2023-04-09T10:31:04Z</dcterms:modified>
</cp:coreProperties>
</file>