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37AF-72A4-8497-3183-25E2B41B1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4C85B-1380-7403-E6E0-42E083997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B4800-99F0-F508-BC4D-DAA859751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9136-A28E-4E4A-A877-D1A0F39FA2A8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F5C7C-C0CD-ADD4-31B1-FA0F67F9E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67634-E00B-7E4C-78EB-F49382CF8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2C93-1771-A345-B7C7-22887DE2E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24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ED062-C14C-BA24-CF8A-85038B016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37ACE-04A3-651F-2FA9-07292599E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CFF50-7A88-8F00-A5CB-5355EC74A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9136-A28E-4E4A-A877-D1A0F39FA2A8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78EF7-6509-1EC4-41B9-AA3FDE308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FB845-EF65-5887-62AD-C7879DCDA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2C93-1771-A345-B7C7-22887DE2E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0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2450CD-4945-A3EB-E7C0-0E08C48AB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96166-FF6C-2BC1-69E2-3B26FC230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D8B1A-F743-C210-5CAB-51A8D969F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9136-A28E-4E4A-A877-D1A0F39FA2A8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D9E46-34C7-B051-41FC-DC946E113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5B59B-2940-1117-71DF-E759A1A8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2C93-1771-A345-B7C7-22887DE2E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7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66B78-0994-40EF-58BF-52B10262A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91EB3-1B8B-6D9B-1EFC-8C394B428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C09F8-94EA-9073-ACC9-62F0E68D5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9136-A28E-4E4A-A877-D1A0F39FA2A8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C8C63-98D5-9C46-3CA2-08100654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9A9D1-076B-3EE8-CFDD-D18019A6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2C93-1771-A345-B7C7-22887DE2E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4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2328E-3A10-8D39-632C-4CB172F9A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CBFD2-D45D-7B0A-B96E-81E680AF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1B2C8-A77F-CAC1-2785-83397B07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9136-A28E-4E4A-A877-D1A0F39FA2A8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EF3A4-AA19-116D-0DD1-69066842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9257B-44BF-45DE-A29E-FCAA7761D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2C93-1771-A345-B7C7-22887DE2E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2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FF069-1BF0-F821-E88F-ED49940D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06569-CB5D-9EDB-0A0C-6910A6680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EBFCB2-8C38-4445-28C4-4C21C138C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AB87D-8661-5708-EC03-EC83FA5BE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9136-A28E-4E4A-A877-D1A0F39FA2A8}" type="datetimeFigureOut">
              <a:rPr lang="en-US" smtClean="0"/>
              <a:t>4/9/23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78C04-9064-A4A7-9DFD-D2E54744A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FA01B-17D6-0E49-4CE3-2651BD5E6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2C93-1771-A345-B7C7-22887DE2E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0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C5070-1A69-B9C8-3145-864BBDB1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79D35-8B9C-EB3A-4D0F-637C8E271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1E20C-9AFE-BF90-59CA-293E8DF72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C3B19-310A-C954-9DB7-9BA73069CE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371332-F5B5-3635-5DF1-728C9EFA1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F570D5-8EE0-F663-EB1D-0E85E6352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9136-A28E-4E4A-A877-D1A0F39FA2A8}" type="datetimeFigureOut">
              <a:rPr lang="en-US" smtClean="0"/>
              <a:t>4/9/23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D014D-2FEB-92C8-FB5B-A20C3339E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406434-8C50-F17C-A838-E1262A2C2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2C93-1771-A345-B7C7-22887DE2E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3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8D9B-CE6F-04B1-3921-B95C7E9A8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00BA00-4E73-6B02-F1A6-6C335902F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9136-A28E-4E4A-A877-D1A0F39FA2A8}" type="datetimeFigureOut">
              <a:rPr lang="en-US" smtClean="0"/>
              <a:t>4/9/23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DB8E10-072B-F18B-45A9-A6F414A2F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53158-43D4-B18F-0347-17FFF6369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2C93-1771-A345-B7C7-22887DE2E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1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4AACF2-7CC4-5709-CC0D-46F3D8A4E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9136-A28E-4E4A-A877-D1A0F39FA2A8}" type="datetimeFigureOut">
              <a:rPr lang="en-US" smtClean="0"/>
              <a:t>4/9/23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702A07-5AF4-ABD7-E5A7-8F6FBF23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0EA0D0-E587-55C2-0193-00E3CADEE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2C93-1771-A345-B7C7-22887DE2E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16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00E55-6097-FE77-615D-8A68BCC1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18AA9-D7CC-E705-763B-DC9F7D094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4344B-071D-9B05-0242-FB019E8FC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00F86-78C7-A8CF-58AA-CA1FD013D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9136-A28E-4E4A-A877-D1A0F39FA2A8}" type="datetimeFigureOut">
              <a:rPr lang="en-US" smtClean="0"/>
              <a:t>4/9/23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08D6D-DD82-839F-9E48-10E669614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2FF9-AC17-7138-3328-76A496F5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2C93-1771-A345-B7C7-22887DE2E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15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DAED5-4D04-B5FE-99B1-38431BE91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1EDF1B-CF74-0B92-1318-20F0A4400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57A0A9-9206-32AD-0FD6-09B6D4BF4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4F5A3-3E2B-4CFC-096E-235D9BCB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9136-A28E-4E4A-A877-D1A0F39FA2A8}" type="datetimeFigureOut">
              <a:rPr lang="en-US" smtClean="0"/>
              <a:t>4/9/23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E8A2D-2677-BDA9-84A2-2B138565E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FD932-BE2E-DD4D-4622-5FCE7B0A4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2C93-1771-A345-B7C7-22887DE2E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9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99F1A1-F7CF-FB7B-1CE0-E6E122E39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E29FE-083D-3E1B-DBCE-5B01383C5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04A5-B60D-E3BC-0A23-62CF28E3A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59136-A28E-4E4A-A877-D1A0F39FA2A8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92140-0DFD-5F1E-B7D3-07CFEFA8B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AD43F-2C7C-B5DE-110B-C773DBAF9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B2C93-1771-A345-B7C7-22887DE2E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8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C54912C-8D8F-9C09-677D-0FB351C272B9}"/>
              </a:ext>
            </a:extLst>
          </p:cNvPr>
          <p:cNvGraphicFramePr>
            <a:graphicFrameLocks noGrp="1"/>
          </p:cNvGraphicFramePr>
          <p:nvPr/>
        </p:nvGraphicFramePr>
        <p:xfrm>
          <a:off x="2264228" y="1466052"/>
          <a:ext cx="813525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857">
                  <a:extLst>
                    <a:ext uri="{9D8B030D-6E8A-4147-A177-3AD203B41FA5}">
                      <a16:colId xmlns:a16="http://schemas.microsoft.com/office/drawing/2014/main" val="31304985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851131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28661982"/>
                    </a:ext>
                  </a:extLst>
                </a:gridCol>
                <a:gridCol w="1636485">
                  <a:extLst>
                    <a:ext uri="{9D8B030D-6E8A-4147-A177-3AD203B41FA5}">
                      <a16:colId xmlns:a16="http://schemas.microsoft.com/office/drawing/2014/main" val="2291155946"/>
                    </a:ext>
                  </a:extLst>
                </a:gridCol>
                <a:gridCol w="1614715">
                  <a:extLst>
                    <a:ext uri="{9D8B030D-6E8A-4147-A177-3AD203B41FA5}">
                      <a16:colId xmlns:a16="http://schemas.microsoft.com/office/drawing/2014/main" val="1697686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2023-05-30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Desired Workload: 20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Current Workload: 0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Tasks allocated: 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2023-05-31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Desired Workload: 20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Workload: 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Tasks allocated: 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2023-06-01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Desired Workload: 20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Workload: 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Tasks allocated: 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2023-06-02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Desired Workload: 20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Workload: 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Tasks allocated: 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2023-06-03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Desired Workload: 20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Workload: 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Tasks allocated: 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408921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D143F86-F993-4F9E-32AE-B7916ED755CB}"/>
              </a:ext>
            </a:extLst>
          </p:cNvPr>
          <p:cNvSpPr txBox="1"/>
          <p:nvPr/>
        </p:nvSpPr>
        <p:spPr>
          <a:xfrm>
            <a:off x="1132114" y="1653343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72017-1E21-7507-F1EE-142AB4E945BF}"/>
              </a:ext>
            </a:extLst>
          </p:cNvPr>
          <p:cNvSpPr txBox="1"/>
          <p:nvPr/>
        </p:nvSpPr>
        <p:spPr>
          <a:xfrm>
            <a:off x="5290456" y="2743032"/>
            <a:ext cx="5453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Allocate Events</a:t>
            </a:r>
          </a:p>
          <a:p>
            <a:r>
              <a:rPr lang="en-US" dirty="0"/>
              <a:t>Event A: 2023-05-30 2359 to 2023-06-02 0000, effort 10</a:t>
            </a:r>
          </a:p>
          <a:p>
            <a:r>
              <a:rPr lang="en-US" dirty="0"/>
              <a:t>Event B: 2023-05-31 0000 to 2023-05-31 2359, effort 5</a:t>
            </a:r>
          </a:p>
          <a:p>
            <a:r>
              <a:rPr lang="en-US" dirty="0"/>
              <a:t>Event C: 2023-06-01 1100 to 2023-06-02 0000, effort 18 </a:t>
            </a: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BC2A2582-9A57-2A3D-24D8-BB224DA23462}"/>
              </a:ext>
            </a:extLst>
          </p:cNvPr>
          <p:cNvGraphicFramePr>
            <a:graphicFrameLocks noGrp="1"/>
          </p:cNvGraphicFramePr>
          <p:nvPr/>
        </p:nvGraphicFramePr>
        <p:xfrm>
          <a:off x="2264228" y="4366458"/>
          <a:ext cx="813525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857">
                  <a:extLst>
                    <a:ext uri="{9D8B030D-6E8A-4147-A177-3AD203B41FA5}">
                      <a16:colId xmlns:a16="http://schemas.microsoft.com/office/drawing/2014/main" val="31304985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851131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28661982"/>
                    </a:ext>
                  </a:extLst>
                </a:gridCol>
                <a:gridCol w="1636485">
                  <a:extLst>
                    <a:ext uri="{9D8B030D-6E8A-4147-A177-3AD203B41FA5}">
                      <a16:colId xmlns:a16="http://schemas.microsoft.com/office/drawing/2014/main" val="2291155946"/>
                    </a:ext>
                  </a:extLst>
                </a:gridCol>
                <a:gridCol w="1614715">
                  <a:extLst>
                    <a:ext uri="{9D8B030D-6E8A-4147-A177-3AD203B41FA5}">
                      <a16:colId xmlns:a16="http://schemas.microsoft.com/office/drawing/2014/main" val="1697686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2023-05-30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Desired Workload: 20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Current Workload: 10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Tasks allocated: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2023-05-31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Desired Workload: 20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Workload: 15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Tasks allocated: A,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2023-06-01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Desired Workload: 20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Workload: 28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Tasks allocated: A,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2023-06-02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Desired Workload: 20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Workload: 28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Tasks allocated: A,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2023-06-03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Desired Workload: 20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Workload: 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Tasks allocated: 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408921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D8F469E-D16A-F843-35CE-DB5394F83DCA}"/>
              </a:ext>
            </a:extLst>
          </p:cNvPr>
          <p:cNvSpPr txBox="1"/>
          <p:nvPr/>
        </p:nvSpPr>
        <p:spPr>
          <a:xfrm>
            <a:off x="1132114" y="455374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After: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35EAB6A1-9CB5-6170-EB61-278D2DE9FE28}"/>
              </a:ext>
            </a:extLst>
          </p:cNvPr>
          <p:cNvSpPr/>
          <p:nvPr/>
        </p:nvSpPr>
        <p:spPr>
          <a:xfrm rot="5400000">
            <a:off x="4153359" y="3189443"/>
            <a:ext cx="1727199" cy="30750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82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Macintosh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 Ng Jing Ru</dc:creator>
  <cp:lastModifiedBy>Joy Ng Jing Ru</cp:lastModifiedBy>
  <cp:revision>1</cp:revision>
  <dcterms:created xsi:type="dcterms:W3CDTF">2023-04-09T02:55:16Z</dcterms:created>
  <dcterms:modified xsi:type="dcterms:W3CDTF">2023-04-09T02:55:31Z</dcterms:modified>
</cp:coreProperties>
</file>